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70" r:id="rId5"/>
    <p:sldMasterId id="2147483680" r:id="rId6"/>
    <p:sldMasterId id="2147483690" r:id="rId7"/>
    <p:sldMasterId id="2147483700" r:id="rId8"/>
  </p:sldMasterIdLst>
  <p:notesMasterIdLst>
    <p:notesMasterId r:id="rId11"/>
  </p:notesMasterIdLst>
  <p:sldIdLst>
    <p:sldId id="256" r:id="rId9"/>
    <p:sldId id="262"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456" autoAdjust="0"/>
    <p:restoredTop sz="94629"/>
  </p:normalViewPr>
  <p:slideViewPr>
    <p:cSldViewPr snapToGrid="0" snapToObjects="1" showGuides="1">
      <p:cViewPr varScale="1">
        <p:scale>
          <a:sx n="102" d="100"/>
          <a:sy n="102" d="100"/>
        </p:scale>
        <p:origin x="132" y="65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Master" Target="slideMasters/slideMaster4.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tableStyles" Target="tableStyles.xml"/><Relationship Id="rId10" Type="http://schemas.openxmlformats.org/officeDocument/2006/relationships/slide" Target="slides/slide2.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DD38F0-26B4-49A9-92FC-F9D061D311CD}" type="datetimeFigureOut">
              <a:rPr lang="en-GB" smtClean="0"/>
              <a:t>24/03/2026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C42E52-2E71-4BA4-8F78-440427C3163D}" type="slidenum">
              <a:rPr lang="en-GB" smtClean="0"/>
              <a:t>‹#›</a:t>
            </a:fld>
            <a:endParaRPr lang="en-GB"/>
          </a:p>
        </p:txBody>
      </p:sp>
    </p:spTree>
    <p:extLst>
      <p:ext uri="{BB962C8B-B14F-4D97-AF65-F5344CB8AC3E}">
        <p14:creationId xmlns:p14="http://schemas.microsoft.com/office/powerpoint/2010/main" val="19722312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66683" y="1356851"/>
            <a:ext cx="10019071" cy="1936955"/>
          </a:xfrm>
        </p:spPr>
        <p:txBody>
          <a:bodyPr anchor="t"/>
          <a:lstStyle>
            <a:lvl1pPr algn="ctr">
              <a:defRPr sz="6000"/>
            </a:lvl1pPr>
          </a:lstStyle>
          <a:p>
            <a:r>
              <a:rPr lang="en-US"/>
              <a:t>Click to edit Master title style</a:t>
            </a:r>
          </a:p>
        </p:txBody>
      </p:sp>
      <p:sp>
        <p:nvSpPr>
          <p:cNvPr id="3" name="Subtitle 2"/>
          <p:cNvSpPr>
            <a:spLocks noGrp="1"/>
          </p:cNvSpPr>
          <p:nvPr>
            <p:ph type="subTitle" idx="1"/>
          </p:nvPr>
        </p:nvSpPr>
        <p:spPr>
          <a:xfrm>
            <a:off x="1366683" y="3405393"/>
            <a:ext cx="10019071" cy="1097781"/>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F3163D4-4E36-9E4B-B550-45DF10BDA28F}" type="datetimeFigureOut">
              <a:rPr lang="en-US" smtClean="0"/>
              <a:t>3/24/2026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DE9CF2-C857-4041-8183-5CBC4420A123}"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01212" y="1455173"/>
            <a:ext cx="10019071" cy="1936955"/>
          </a:xfrm>
        </p:spPr>
        <p:txBody>
          <a:bodyPr anchor="t"/>
          <a:lstStyle>
            <a:lvl1pPr algn="ctr">
              <a:defRPr sz="6000"/>
            </a:lvl1pPr>
          </a:lstStyle>
          <a:p>
            <a:r>
              <a:rPr lang="en-US" dirty="0"/>
              <a:t>Click to edit Master title style</a:t>
            </a:r>
          </a:p>
        </p:txBody>
      </p:sp>
      <p:sp>
        <p:nvSpPr>
          <p:cNvPr id="3" name="Subtitle 2"/>
          <p:cNvSpPr>
            <a:spLocks noGrp="1"/>
          </p:cNvSpPr>
          <p:nvPr>
            <p:ph type="subTitle" idx="1"/>
          </p:nvPr>
        </p:nvSpPr>
        <p:spPr>
          <a:xfrm>
            <a:off x="1101212" y="3503715"/>
            <a:ext cx="10019071" cy="1097781"/>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F3163D4-4E36-9E4B-B550-45DF10BDA28F}" type="datetimeFigureOut">
              <a:rPr lang="en-US" smtClean="0"/>
              <a:t>3/24/2026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DE9CF2-C857-4041-8183-5CBC4420A123}"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4573" y="1240972"/>
            <a:ext cx="11157155" cy="1020447"/>
          </a:xfrm>
        </p:spPr>
        <p:txBody>
          <a:bodyPr/>
          <a:lstStyle/>
          <a:p>
            <a:r>
              <a:rPr lang="en-US"/>
              <a:t>Click to edit Master title style</a:t>
            </a:r>
          </a:p>
        </p:txBody>
      </p:sp>
      <p:sp>
        <p:nvSpPr>
          <p:cNvPr id="3" name="Content Placeholder 2"/>
          <p:cNvSpPr>
            <a:spLocks noGrp="1"/>
          </p:cNvSpPr>
          <p:nvPr>
            <p:ph idx="1"/>
          </p:nvPr>
        </p:nvSpPr>
        <p:spPr>
          <a:xfrm>
            <a:off x="464573" y="2349910"/>
            <a:ext cx="11157155" cy="21925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F3163D4-4E36-9E4B-B550-45DF10BDA28F}" type="datetimeFigureOut">
              <a:rPr lang="en-US" smtClean="0"/>
              <a:t>3/24/2026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DE9CF2-C857-4041-8183-5CBC4420A123}"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43896" y="1227958"/>
            <a:ext cx="11179278" cy="1997023"/>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943896" y="3350600"/>
            <a:ext cx="11179278" cy="847776"/>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2F3163D4-4E36-9E4B-B550-45DF10BDA28F}" type="datetimeFigureOut">
              <a:rPr lang="en-US" smtClean="0"/>
              <a:t>3/24/2026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DE9CF2-C857-4041-8183-5CBC4420A123}"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34845" y="1309798"/>
            <a:ext cx="11157155" cy="1020447"/>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2F3163D4-4E36-9E4B-B550-45DF10BDA28F}" type="datetimeFigureOut">
              <a:rPr lang="en-US" smtClean="0"/>
              <a:t>3/24/2026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DE9CF2-C857-4041-8183-5CBC4420A123}"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3163D4-4E36-9E4B-B550-45DF10BDA28F}" type="datetimeFigureOut">
              <a:rPr lang="en-US" smtClean="0"/>
              <a:t>3/24/2026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DE9CF2-C857-4041-8183-5CBC4420A123}"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4573" y="198752"/>
            <a:ext cx="11157155" cy="1020447"/>
          </a:xfrm>
        </p:spPr>
        <p:txBody>
          <a:bodyPr/>
          <a:lstStyle/>
          <a:p>
            <a:r>
              <a:rPr lang="en-US"/>
              <a:t>Click to edit Master title style</a:t>
            </a:r>
          </a:p>
        </p:txBody>
      </p:sp>
      <p:sp>
        <p:nvSpPr>
          <p:cNvPr id="3" name="Content Placeholder 2"/>
          <p:cNvSpPr>
            <a:spLocks noGrp="1"/>
          </p:cNvSpPr>
          <p:nvPr>
            <p:ph sz="half" idx="1"/>
          </p:nvPr>
        </p:nvSpPr>
        <p:spPr>
          <a:xfrm>
            <a:off x="464573" y="1533832"/>
            <a:ext cx="5555227" cy="429669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533832"/>
            <a:ext cx="5449528" cy="42966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F3163D4-4E36-9E4B-B550-45DF10BDA28F}" type="datetimeFigureOut">
              <a:rPr lang="en-US" smtClean="0"/>
              <a:t>3/24/2026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9183328" y="6626942"/>
            <a:ext cx="2743200" cy="232185"/>
          </a:xfrm>
        </p:spPr>
        <p:txBody>
          <a:bodyPr/>
          <a:lstStyle/>
          <a:p>
            <a:fld id="{4FDE9CF2-C857-4041-8183-5CBC4420A123}"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4573" y="287940"/>
            <a:ext cx="10577053" cy="754280"/>
          </a:xfrm>
        </p:spPr>
        <p:txBody>
          <a:bodyPr/>
          <a:lstStyle/>
          <a:p>
            <a:r>
              <a:rPr lang="en-US" dirty="0"/>
              <a:t>Click to edit Master title style</a:t>
            </a:r>
          </a:p>
        </p:txBody>
      </p:sp>
      <p:sp>
        <p:nvSpPr>
          <p:cNvPr id="3" name="Text Placeholder 2"/>
          <p:cNvSpPr>
            <a:spLocks noGrp="1"/>
          </p:cNvSpPr>
          <p:nvPr>
            <p:ph type="body" idx="1"/>
          </p:nvPr>
        </p:nvSpPr>
        <p:spPr>
          <a:xfrm>
            <a:off x="464574" y="1396232"/>
            <a:ext cx="5764840" cy="521058"/>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64574" y="1917290"/>
            <a:ext cx="5764840" cy="404105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76998" y="1396232"/>
            <a:ext cx="5400369" cy="521058"/>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76998" y="1917290"/>
            <a:ext cx="5400369" cy="404105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2F3163D4-4E36-9E4B-B550-45DF10BDA28F}" type="datetimeFigureOut">
              <a:rPr lang="en-US" smtClean="0"/>
              <a:t>3/24/2026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9134167" y="6626942"/>
            <a:ext cx="2743200" cy="232185"/>
          </a:xfrm>
        </p:spPr>
        <p:txBody>
          <a:bodyPr/>
          <a:lstStyle/>
          <a:p>
            <a:fld id="{4FDE9CF2-C857-4041-8183-5CBC4420A123}" type="slidenum">
              <a:rPr lang="en-US" smtClean="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4573" y="1258530"/>
            <a:ext cx="4307453" cy="1012723"/>
          </a:xfrm>
        </p:spPr>
        <p:txBody>
          <a:bodyPr anchor="t"/>
          <a:lstStyle>
            <a:lvl1pPr>
              <a:defRPr sz="3200"/>
            </a:lvl1pPr>
          </a:lstStyle>
          <a:p>
            <a:r>
              <a:rPr lang="en-US" dirty="0"/>
              <a:t>Click to edit Master title style</a:t>
            </a:r>
          </a:p>
        </p:txBody>
      </p:sp>
      <p:sp>
        <p:nvSpPr>
          <p:cNvPr id="3" name="Content Placeholder 2"/>
          <p:cNvSpPr>
            <a:spLocks noGrp="1"/>
          </p:cNvSpPr>
          <p:nvPr>
            <p:ph idx="1"/>
          </p:nvPr>
        </p:nvSpPr>
        <p:spPr>
          <a:xfrm>
            <a:off x="5183189" y="1268362"/>
            <a:ext cx="6438540" cy="466049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574" y="2346810"/>
            <a:ext cx="4307452" cy="355163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F3163D4-4E36-9E4B-B550-45DF10BDA28F}" type="datetimeFigureOut">
              <a:rPr lang="en-US" smtClean="0"/>
              <a:t>3/24/2026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9212826" y="6626942"/>
            <a:ext cx="2743200" cy="232185"/>
          </a:xfrm>
        </p:spPr>
        <p:txBody>
          <a:bodyPr/>
          <a:lstStyle/>
          <a:p>
            <a:fld id="{4FDE9CF2-C857-4041-8183-5CBC4420A123}" type="slidenum">
              <a:rPr lang="en-US" smtClean="0"/>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4573" y="1435509"/>
            <a:ext cx="3932237" cy="1152115"/>
          </a:xfrm>
        </p:spPr>
        <p:txBody>
          <a:bodyPr anchor="t"/>
          <a:lstStyle>
            <a:lvl1pPr>
              <a:defRPr sz="3200"/>
            </a:lvl1pPr>
          </a:lstStyle>
          <a:p>
            <a:r>
              <a:rPr lang="en-US" dirty="0"/>
              <a:t>Click to edit Master title style</a:t>
            </a:r>
          </a:p>
        </p:txBody>
      </p:sp>
      <p:sp>
        <p:nvSpPr>
          <p:cNvPr id="3" name="Picture Placeholder 2"/>
          <p:cNvSpPr>
            <a:spLocks noGrp="1"/>
          </p:cNvSpPr>
          <p:nvPr>
            <p:ph type="pic" idx="1"/>
          </p:nvPr>
        </p:nvSpPr>
        <p:spPr>
          <a:xfrm>
            <a:off x="5102942" y="1435509"/>
            <a:ext cx="6714562" cy="437535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464573" y="2587625"/>
            <a:ext cx="3932237" cy="258414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F3163D4-4E36-9E4B-B550-45DF10BDA28F}" type="datetimeFigureOut">
              <a:rPr lang="en-US" smtClean="0"/>
              <a:t>3/24/2026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9173495" y="6626942"/>
            <a:ext cx="2743200" cy="232185"/>
          </a:xfrm>
        </p:spPr>
        <p:txBody>
          <a:bodyPr/>
          <a:lstStyle/>
          <a:p>
            <a:fld id="{4FDE9CF2-C857-4041-8183-5CBC4420A123}" type="slidenum">
              <a:rPr lang="en-US" smtClean="0"/>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52051" y="1356851"/>
            <a:ext cx="10019071" cy="1936955"/>
          </a:xfrm>
        </p:spPr>
        <p:txBody>
          <a:bodyPr anchor="t"/>
          <a:lstStyle>
            <a:lvl1pPr algn="ctr">
              <a:defRPr sz="6000"/>
            </a:lvl1pPr>
          </a:lstStyle>
          <a:p>
            <a:r>
              <a:rPr lang="en-US" dirty="0"/>
              <a:t>Click to edit Master title style</a:t>
            </a:r>
          </a:p>
        </p:txBody>
      </p:sp>
      <p:sp>
        <p:nvSpPr>
          <p:cNvPr id="3" name="Subtitle 2"/>
          <p:cNvSpPr>
            <a:spLocks noGrp="1"/>
          </p:cNvSpPr>
          <p:nvPr>
            <p:ph type="subTitle" idx="1"/>
          </p:nvPr>
        </p:nvSpPr>
        <p:spPr>
          <a:xfrm>
            <a:off x="1052051" y="3405393"/>
            <a:ext cx="10019071" cy="1097781"/>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F3163D4-4E36-9E4B-B550-45DF10BDA28F}" type="datetimeFigureOut">
              <a:rPr lang="en-US" smtClean="0"/>
              <a:t>3/24/2026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DE9CF2-C857-4041-8183-5CBC4420A123}"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F3163D4-4E36-9E4B-B550-45DF10BDA28F}" type="datetimeFigureOut">
              <a:rPr lang="en-US" smtClean="0"/>
              <a:t>3/24/2026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DE9CF2-C857-4041-8183-5CBC4420A123}"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F3163D4-4E36-9E4B-B550-45DF10BDA28F}" type="datetimeFigureOut">
              <a:rPr lang="en-US" smtClean="0"/>
              <a:t>3/24/2026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DE9CF2-C857-4041-8183-5CBC4420A123}" type="slidenum">
              <a:rPr lang="en-US" smtClean="0"/>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5804" y="1434435"/>
            <a:ext cx="11179278" cy="1997023"/>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245804" y="3557077"/>
            <a:ext cx="11179278" cy="847776"/>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3163D4-4E36-9E4B-B550-45DF10BDA28F}" type="datetimeFigureOut">
              <a:rPr lang="en-US" smtClean="0"/>
              <a:t>3/24/2026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DE9CF2-C857-4041-8183-5CBC4420A123}"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F3163D4-4E36-9E4B-B550-45DF10BDA28F}" type="datetimeFigureOut">
              <a:rPr lang="en-US" smtClean="0"/>
              <a:t>3/24/2026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DE9CF2-C857-4041-8183-5CBC4420A123}" type="slidenum">
              <a:rPr lang="en-US" smtClean="0"/>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3163D4-4E36-9E4B-B550-45DF10BDA28F}" type="datetimeFigureOut">
              <a:rPr lang="en-US" smtClean="0"/>
              <a:t>3/24/2026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DE9CF2-C857-4041-8183-5CBC4420A123}" type="slidenum">
              <a:rPr lang="en-US" smtClean="0"/>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4574" y="228249"/>
            <a:ext cx="10468898" cy="902462"/>
          </a:xfrm>
        </p:spPr>
        <p:txBody>
          <a:bodyPr/>
          <a:lstStyle/>
          <a:p>
            <a:r>
              <a:rPr lang="en-US"/>
              <a:t>Click to edit Master title style</a:t>
            </a:r>
          </a:p>
        </p:txBody>
      </p:sp>
      <p:sp>
        <p:nvSpPr>
          <p:cNvPr id="3" name="Content Placeholder 2"/>
          <p:cNvSpPr>
            <a:spLocks noGrp="1"/>
          </p:cNvSpPr>
          <p:nvPr>
            <p:ph sz="half" idx="1"/>
          </p:nvPr>
        </p:nvSpPr>
        <p:spPr>
          <a:xfrm>
            <a:off x="464573" y="1376516"/>
            <a:ext cx="5555227" cy="435568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53316" y="1376516"/>
            <a:ext cx="5525728" cy="43556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F3163D4-4E36-9E4B-B550-45DF10BDA28F}" type="datetimeFigureOut">
              <a:rPr lang="en-US" smtClean="0"/>
              <a:t>3/24/2026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9114502" y="6626942"/>
            <a:ext cx="2743200" cy="232185"/>
          </a:xfrm>
        </p:spPr>
        <p:txBody>
          <a:bodyPr/>
          <a:lstStyle/>
          <a:p>
            <a:fld id="{4FDE9CF2-C857-4041-8183-5CBC4420A123}" type="slidenum">
              <a:rPr lang="en-US" smtClean="0"/>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4573" y="235974"/>
            <a:ext cx="10645879" cy="855408"/>
          </a:xfrm>
        </p:spPr>
        <p:txBody>
          <a:bodyPr/>
          <a:lstStyle/>
          <a:p>
            <a:r>
              <a:rPr lang="en-US" dirty="0"/>
              <a:t>Click to edit Master title style</a:t>
            </a:r>
          </a:p>
        </p:txBody>
      </p:sp>
      <p:sp>
        <p:nvSpPr>
          <p:cNvPr id="3" name="Text Placeholder 2"/>
          <p:cNvSpPr>
            <a:spLocks noGrp="1"/>
          </p:cNvSpPr>
          <p:nvPr>
            <p:ph type="body" idx="1"/>
          </p:nvPr>
        </p:nvSpPr>
        <p:spPr>
          <a:xfrm>
            <a:off x="464574" y="1347071"/>
            <a:ext cx="5533002" cy="521058"/>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64574" y="1868128"/>
            <a:ext cx="5533002" cy="407055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368844" y="1347071"/>
            <a:ext cx="5370871" cy="521058"/>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368844" y="1868128"/>
            <a:ext cx="5370871" cy="407055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2F3163D4-4E36-9E4B-B550-45DF10BDA28F}" type="datetimeFigureOut">
              <a:rPr lang="en-US" smtClean="0"/>
              <a:t>3/24/2026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9163663" y="6626942"/>
            <a:ext cx="2743200" cy="232185"/>
          </a:xfrm>
        </p:spPr>
        <p:txBody>
          <a:bodyPr/>
          <a:lstStyle/>
          <a:p>
            <a:fld id="{4FDE9CF2-C857-4041-8183-5CBC4420A123}" type="slidenum">
              <a:rPr lang="en-US" smtClean="0"/>
              <a:t>‹#›</a:t>
            </a:fld>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4573" y="1209368"/>
            <a:ext cx="4307453" cy="1012723"/>
          </a:xfrm>
        </p:spPr>
        <p:txBody>
          <a:bodyPr anchor="t"/>
          <a:lstStyle>
            <a:lvl1pPr>
              <a:defRPr sz="3200"/>
            </a:lvl1pPr>
          </a:lstStyle>
          <a:p>
            <a:r>
              <a:rPr lang="en-US"/>
              <a:t>Click to edit Master title style</a:t>
            </a:r>
          </a:p>
        </p:txBody>
      </p:sp>
      <p:sp>
        <p:nvSpPr>
          <p:cNvPr id="3" name="Content Placeholder 2"/>
          <p:cNvSpPr>
            <a:spLocks noGrp="1"/>
          </p:cNvSpPr>
          <p:nvPr>
            <p:ph idx="1"/>
          </p:nvPr>
        </p:nvSpPr>
        <p:spPr>
          <a:xfrm>
            <a:off x="5183189" y="1219200"/>
            <a:ext cx="643854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574" y="2297648"/>
            <a:ext cx="4307452" cy="369598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F3163D4-4E36-9E4B-B550-45DF10BDA28F}" type="datetimeFigureOut">
              <a:rPr lang="en-US" smtClean="0"/>
              <a:t>3/24/2026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DE9CF2-C857-4041-8183-5CBC4420A123}" type="slidenum">
              <a:rPr lang="en-US" smtClean="0"/>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4573" y="1435509"/>
            <a:ext cx="3932237" cy="1152115"/>
          </a:xfrm>
        </p:spPr>
        <p:txBody>
          <a:bodyPr anchor="t"/>
          <a:lstStyle>
            <a:lvl1pPr>
              <a:defRPr sz="3200"/>
            </a:lvl1pPr>
          </a:lstStyle>
          <a:p>
            <a:r>
              <a:rPr lang="en-US" dirty="0"/>
              <a:t>Click to edit Master title style</a:t>
            </a:r>
          </a:p>
        </p:txBody>
      </p:sp>
      <p:sp>
        <p:nvSpPr>
          <p:cNvPr id="3" name="Picture Placeholder 2"/>
          <p:cNvSpPr>
            <a:spLocks noGrp="1"/>
          </p:cNvSpPr>
          <p:nvPr>
            <p:ph type="pic" idx="1"/>
          </p:nvPr>
        </p:nvSpPr>
        <p:spPr>
          <a:xfrm>
            <a:off x="5183187" y="1435510"/>
            <a:ext cx="6586025" cy="427703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464573" y="2587625"/>
            <a:ext cx="3932237" cy="312491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F3163D4-4E36-9E4B-B550-45DF10BDA28F}" type="datetimeFigureOut">
              <a:rPr lang="en-US" smtClean="0"/>
              <a:t>3/24/2026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9222657" y="6626942"/>
            <a:ext cx="2743200" cy="232185"/>
          </a:xfrm>
        </p:spPr>
        <p:txBody>
          <a:bodyPr/>
          <a:lstStyle/>
          <a:p>
            <a:fld id="{4FDE9CF2-C857-4041-8183-5CBC4420A123}" type="slidenum">
              <a:rPr lang="en-US" smtClean="0"/>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7251" y="1356851"/>
            <a:ext cx="10019071" cy="1936955"/>
          </a:xfrm>
        </p:spPr>
        <p:txBody>
          <a:bodyPr anchor="t"/>
          <a:lstStyle>
            <a:lvl1pPr algn="ctr">
              <a:defRPr sz="6000"/>
            </a:lvl1pPr>
          </a:lstStyle>
          <a:p>
            <a:r>
              <a:rPr lang="en-US" dirty="0"/>
              <a:t>Click to edit Master title style</a:t>
            </a:r>
          </a:p>
        </p:txBody>
      </p:sp>
      <p:sp>
        <p:nvSpPr>
          <p:cNvPr id="3" name="Subtitle 2"/>
          <p:cNvSpPr>
            <a:spLocks noGrp="1"/>
          </p:cNvSpPr>
          <p:nvPr>
            <p:ph type="subTitle" idx="1"/>
          </p:nvPr>
        </p:nvSpPr>
        <p:spPr>
          <a:xfrm>
            <a:off x="747251" y="3405393"/>
            <a:ext cx="10019071" cy="1097781"/>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F3163D4-4E36-9E4B-B550-45DF10BDA28F}" type="datetimeFigureOut">
              <a:rPr lang="en-US" smtClean="0"/>
              <a:t>3/24/2026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DE9CF2-C857-4041-8183-5CBC4420A123}" type="slidenum">
              <a:rPr lang="en-US" smtClean="0"/>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F3163D4-4E36-9E4B-B550-45DF10BDA28F}" type="datetimeFigureOut">
              <a:rPr lang="en-US" smtClean="0"/>
              <a:t>3/24/2026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DE9CF2-C857-4041-8183-5CBC4420A123}"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42450" y="1495705"/>
            <a:ext cx="11179278" cy="1997023"/>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442450" y="3618347"/>
            <a:ext cx="11179278" cy="847776"/>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3163D4-4E36-9E4B-B550-45DF10BDA28F}" type="datetimeFigureOut">
              <a:rPr lang="en-US" smtClean="0"/>
              <a:t>3/24/2026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DE9CF2-C857-4041-8183-5CBC4420A123}" type="slidenum">
              <a:rPr lang="en-US" smtClean="0"/>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35972" y="1709738"/>
            <a:ext cx="11179278" cy="1997023"/>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235972" y="3832380"/>
            <a:ext cx="11179278" cy="847776"/>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3163D4-4E36-9E4B-B550-45DF10BDA28F}" type="datetimeFigureOut">
              <a:rPr lang="en-US" smtClean="0"/>
              <a:t>3/24/2026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DE9CF2-C857-4041-8183-5CBC4420A123}" type="slidenum">
              <a:rPr lang="en-US" smtClean="0"/>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F3163D4-4E36-9E4B-B550-45DF10BDA28F}" type="datetimeFigureOut">
              <a:rPr lang="en-US" smtClean="0"/>
              <a:t>3/24/2026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DE9CF2-C857-4041-8183-5CBC4420A123}" type="slidenum">
              <a:rPr lang="en-US" smtClean="0"/>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3163D4-4E36-9E4B-B550-45DF10BDA28F}" type="datetimeFigureOut">
              <a:rPr lang="en-US" smtClean="0"/>
              <a:t>3/24/2026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DE9CF2-C857-4041-8183-5CBC4420A123}" type="slidenum">
              <a:rPr lang="en-US" smtClean="0"/>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4573" y="228249"/>
            <a:ext cx="10557388" cy="902461"/>
          </a:xfrm>
        </p:spPr>
        <p:txBody>
          <a:bodyPr/>
          <a:lstStyle/>
          <a:p>
            <a:r>
              <a:rPr lang="en-US"/>
              <a:t>Click to edit Master title style</a:t>
            </a:r>
          </a:p>
        </p:txBody>
      </p:sp>
      <p:sp>
        <p:nvSpPr>
          <p:cNvPr id="3" name="Content Placeholder 2"/>
          <p:cNvSpPr>
            <a:spLocks noGrp="1"/>
          </p:cNvSpPr>
          <p:nvPr>
            <p:ph sz="half" idx="1"/>
          </p:nvPr>
        </p:nvSpPr>
        <p:spPr>
          <a:xfrm>
            <a:off x="464573" y="1396180"/>
            <a:ext cx="5375788" cy="470965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396180"/>
            <a:ext cx="5675671" cy="470965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2F3163D4-4E36-9E4B-B550-45DF10BDA28F}" type="datetimeFigureOut">
              <a:rPr lang="en-US" smtClean="0"/>
              <a:t>3/24/2026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984227" y="6626942"/>
            <a:ext cx="2743200" cy="232185"/>
          </a:xfrm>
        </p:spPr>
        <p:txBody>
          <a:bodyPr/>
          <a:lstStyle/>
          <a:p>
            <a:fld id="{4FDE9CF2-C857-4041-8183-5CBC4420A123}" type="slidenum">
              <a:rPr lang="en-US" smtClean="0"/>
              <a:t>‹#›</a:t>
            </a:fld>
            <a:endParaRPr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4573" y="258444"/>
            <a:ext cx="10567221" cy="764112"/>
          </a:xfrm>
        </p:spPr>
        <p:txBody>
          <a:bodyPr/>
          <a:lstStyle/>
          <a:p>
            <a:r>
              <a:rPr lang="en-US" dirty="0"/>
              <a:t>Click to edit Master title style</a:t>
            </a:r>
          </a:p>
        </p:txBody>
      </p:sp>
      <p:sp>
        <p:nvSpPr>
          <p:cNvPr id="3" name="Text Placeholder 2"/>
          <p:cNvSpPr>
            <a:spLocks noGrp="1"/>
          </p:cNvSpPr>
          <p:nvPr>
            <p:ph type="body" idx="1"/>
          </p:nvPr>
        </p:nvSpPr>
        <p:spPr>
          <a:xfrm>
            <a:off x="464574" y="1376594"/>
            <a:ext cx="5690420" cy="521058"/>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64573" y="1897652"/>
            <a:ext cx="5690421" cy="421801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577781" y="1376594"/>
            <a:ext cx="5298716" cy="521058"/>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577781" y="1897652"/>
            <a:ext cx="5298716" cy="421801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2F3163D4-4E36-9E4B-B550-45DF10BDA28F}" type="datetimeFigureOut">
              <a:rPr lang="en-US" smtClean="0"/>
              <a:t>3/24/2026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8984227" y="6626942"/>
            <a:ext cx="2743200" cy="232185"/>
          </a:xfrm>
        </p:spPr>
        <p:txBody>
          <a:bodyPr/>
          <a:lstStyle/>
          <a:p>
            <a:fld id="{4FDE9CF2-C857-4041-8183-5CBC4420A123}" type="slidenum">
              <a:rPr lang="en-US" smtClean="0"/>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4573" y="1514168"/>
            <a:ext cx="4307453" cy="1012723"/>
          </a:xfrm>
        </p:spPr>
        <p:txBody>
          <a:bodyPr anchor="t"/>
          <a:lstStyle>
            <a:lvl1pPr>
              <a:defRPr sz="3200"/>
            </a:lvl1pPr>
          </a:lstStyle>
          <a:p>
            <a:r>
              <a:rPr lang="en-US"/>
              <a:t>Click to edit Master title style</a:t>
            </a:r>
          </a:p>
        </p:txBody>
      </p:sp>
      <p:sp>
        <p:nvSpPr>
          <p:cNvPr id="3" name="Content Placeholder 2"/>
          <p:cNvSpPr>
            <a:spLocks noGrp="1"/>
          </p:cNvSpPr>
          <p:nvPr>
            <p:ph idx="1"/>
          </p:nvPr>
        </p:nvSpPr>
        <p:spPr>
          <a:xfrm>
            <a:off x="5379834" y="1524000"/>
            <a:ext cx="6438540" cy="440485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574" y="2602448"/>
            <a:ext cx="4307452" cy="31060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F3163D4-4E36-9E4B-B550-45DF10BDA28F}" type="datetimeFigureOut">
              <a:rPr lang="en-US" smtClean="0"/>
              <a:t>3/24/2026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984227" y="6626942"/>
            <a:ext cx="2743200" cy="232185"/>
          </a:xfrm>
        </p:spPr>
        <p:txBody>
          <a:bodyPr/>
          <a:lstStyle/>
          <a:p>
            <a:fld id="{4FDE9CF2-C857-4041-8183-5CBC4420A123}" type="slidenum">
              <a:rPr lang="en-US" smtClean="0"/>
              <a:t>‹#›</a:t>
            </a:fld>
            <a:endParaRPr 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4573" y="1435509"/>
            <a:ext cx="3932237" cy="1152115"/>
          </a:xfrm>
        </p:spPr>
        <p:txBody>
          <a:bodyPr anchor="t"/>
          <a:lstStyle>
            <a:lvl1pPr>
              <a:defRPr sz="3200"/>
            </a:lvl1pPr>
          </a:lstStyle>
          <a:p>
            <a:r>
              <a:rPr lang="en-US" dirty="0"/>
              <a:t>Click to edit Master title style</a:t>
            </a:r>
          </a:p>
        </p:txBody>
      </p:sp>
      <p:sp>
        <p:nvSpPr>
          <p:cNvPr id="3" name="Picture Placeholder 2"/>
          <p:cNvSpPr>
            <a:spLocks noGrp="1"/>
          </p:cNvSpPr>
          <p:nvPr>
            <p:ph type="pic" idx="1"/>
          </p:nvPr>
        </p:nvSpPr>
        <p:spPr>
          <a:xfrm>
            <a:off x="5183188" y="1435510"/>
            <a:ext cx="6536864" cy="436552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464573" y="2587625"/>
            <a:ext cx="3932237" cy="321340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F3163D4-4E36-9E4B-B550-45DF10BDA28F}" type="datetimeFigureOut">
              <a:rPr lang="en-US" smtClean="0"/>
              <a:t>3/24/2026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DE9CF2-C857-4041-8183-5CBC4420A123}" type="slidenum">
              <a:rPr lang="en-US" smtClean="0"/>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64574" y="1573161"/>
            <a:ext cx="8630266" cy="1936955"/>
          </a:xfrm>
        </p:spPr>
        <p:txBody>
          <a:bodyPr anchor="t"/>
          <a:lstStyle>
            <a:lvl1pPr algn="l">
              <a:defRPr sz="6000"/>
            </a:lvl1pPr>
          </a:lstStyle>
          <a:p>
            <a:r>
              <a:rPr lang="en-US" dirty="0"/>
              <a:t>Click to edit Master title style</a:t>
            </a:r>
          </a:p>
        </p:txBody>
      </p:sp>
      <p:sp>
        <p:nvSpPr>
          <p:cNvPr id="3" name="Subtitle 2"/>
          <p:cNvSpPr>
            <a:spLocks noGrp="1"/>
          </p:cNvSpPr>
          <p:nvPr>
            <p:ph type="subTitle" idx="1"/>
          </p:nvPr>
        </p:nvSpPr>
        <p:spPr>
          <a:xfrm>
            <a:off x="464574" y="3510116"/>
            <a:ext cx="8630266" cy="2890684"/>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2F3163D4-4E36-9E4B-B550-45DF10BDA28F}" type="datetimeFigureOut">
              <a:rPr lang="en-US" smtClean="0"/>
              <a:t>3/24/2026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DE9CF2-C857-4041-8183-5CBC4420A123}" type="slidenum">
              <a:rPr lang="en-US" smtClean="0"/>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4573" y="1599850"/>
            <a:ext cx="8767917" cy="1020447"/>
          </a:xfrm>
        </p:spPr>
        <p:txBody>
          <a:bodyPr anchor="t"/>
          <a:lstStyle/>
          <a:p>
            <a:r>
              <a:rPr lang="en-US"/>
              <a:t>Click to edit Master title style</a:t>
            </a:r>
          </a:p>
        </p:txBody>
      </p:sp>
      <p:sp>
        <p:nvSpPr>
          <p:cNvPr id="3" name="Content Placeholder 2"/>
          <p:cNvSpPr>
            <a:spLocks noGrp="1"/>
          </p:cNvSpPr>
          <p:nvPr>
            <p:ph idx="1"/>
          </p:nvPr>
        </p:nvSpPr>
        <p:spPr>
          <a:xfrm>
            <a:off x="464573" y="2703871"/>
            <a:ext cx="11157155" cy="34412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F3163D4-4E36-9E4B-B550-45DF10BDA28F}" type="datetimeFigureOut">
              <a:rPr lang="en-US" smtClean="0"/>
              <a:t>3/24/2026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DE9CF2-C857-4041-8183-5CBC4420A123}" type="slidenum">
              <a:rPr lang="en-US" smtClean="0"/>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64574" y="1850571"/>
            <a:ext cx="8866240" cy="1767699"/>
          </a:xfrm>
        </p:spPr>
        <p:txBody>
          <a:bodyPr anchor="t"/>
          <a:lstStyle/>
          <a:p>
            <a:r>
              <a:rPr lang="en-US"/>
              <a:t>Click to edit Master title style</a:t>
            </a:r>
          </a:p>
        </p:txBody>
      </p:sp>
      <p:sp>
        <p:nvSpPr>
          <p:cNvPr id="3" name="Date Placeholder 2"/>
          <p:cNvSpPr>
            <a:spLocks noGrp="1"/>
          </p:cNvSpPr>
          <p:nvPr>
            <p:ph type="dt" sz="half" idx="10"/>
          </p:nvPr>
        </p:nvSpPr>
        <p:spPr/>
        <p:txBody>
          <a:bodyPr/>
          <a:lstStyle/>
          <a:p>
            <a:fld id="{2F3163D4-4E36-9E4B-B550-45DF10BDA28F}" type="datetimeFigureOut">
              <a:rPr lang="en-US" smtClean="0"/>
              <a:t>3/24/2026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DE9CF2-C857-4041-8183-5CBC4420A123}"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93058" y="1427785"/>
            <a:ext cx="10628670" cy="1020447"/>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2F3163D4-4E36-9E4B-B550-45DF10BDA28F}" type="datetimeFigureOut">
              <a:rPr lang="en-US" smtClean="0"/>
              <a:t>3/24/2026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DE9CF2-C857-4041-8183-5CBC4420A123}" type="slidenum">
              <a:rPr lang="en-US" smtClean="0"/>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3163D4-4E36-9E4B-B550-45DF10BDA28F}" type="datetimeFigureOut">
              <a:rPr lang="en-US" smtClean="0"/>
              <a:t>3/24/2026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DE9CF2-C857-4041-8183-5CBC4420A123}" type="slidenum">
              <a:rPr lang="en-US" smtClean="0"/>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4573" y="1543665"/>
            <a:ext cx="11157154" cy="1632155"/>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464573" y="3456333"/>
            <a:ext cx="11157154" cy="1676106"/>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64573" y="6321309"/>
            <a:ext cx="2743200" cy="232185"/>
          </a:xfrm>
        </p:spPr>
        <p:txBody>
          <a:bodyPr/>
          <a:lstStyle/>
          <a:p>
            <a:fld id="{2F3163D4-4E36-9E4B-B550-45DF10BDA28F}" type="datetimeFigureOut">
              <a:rPr lang="en-US" smtClean="0"/>
              <a:t>3/24/2026</a:t>
            </a:fld>
            <a:endParaRPr lang="en-US"/>
          </a:p>
        </p:txBody>
      </p:sp>
      <p:sp>
        <p:nvSpPr>
          <p:cNvPr id="5" name="Footer Placeholder 4"/>
          <p:cNvSpPr>
            <a:spLocks noGrp="1"/>
          </p:cNvSpPr>
          <p:nvPr>
            <p:ph type="ftr" sz="quarter" idx="11"/>
          </p:nvPr>
        </p:nvSpPr>
        <p:spPr>
          <a:xfrm>
            <a:off x="4038600" y="6321309"/>
            <a:ext cx="4114800" cy="232185"/>
          </a:xfrm>
        </p:spPr>
        <p:txBody>
          <a:bodyPr/>
          <a:lstStyle/>
          <a:p>
            <a:endParaRPr lang="en-US"/>
          </a:p>
        </p:txBody>
      </p:sp>
      <p:sp>
        <p:nvSpPr>
          <p:cNvPr id="6" name="Slide Number Placeholder 5"/>
          <p:cNvSpPr>
            <a:spLocks noGrp="1"/>
          </p:cNvSpPr>
          <p:nvPr>
            <p:ph type="sldNum" sz="quarter" idx="12"/>
          </p:nvPr>
        </p:nvSpPr>
        <p:spPr>
          <a:xfrm>
            <a:off x="8878528" y="6321309"/>
            <a:ext cx="2743200" cy="232185"/>
          </a:xfrm>
        </p:spPr>
        <p:txBody>
          <a:bodyPr/>
          <a:lstStyle/>
          <a:p>
            <a:fld id="{4FDE9CF2-C857-4041-8183-5CBC4420A123}" type="slidenum">
              <a:rPr lang="en-US" smtClean="0"/>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4574" y="739527"/>
            <a:ext cx="8876072" cy="1020447"/>
          </a:xfrm>
        </p:spPr>
        <p:txBody>
          <a:bodyPr anchor="t"/>
          <a:lstStyle/>
          <a:p>
            <a:r>
              <a:rPr lang="en-US"/>
              <a:t>Click to edit Master title style</a:t>
            </a:r>
          </a:p>
        </p:txBody>
      </p:sp>
      <p:sp>
        <p:nvSpPr>
          <p:cNvPr id="3" name="Content Placeholder 2"/>
          <p:cNvSpPr>
            <a:spLocks noGrp="1"/>
          </p:cNvSpPr>
          <p:nvPr>
            <p:ph sz="half" idx="1"/>
          </p:nvPr>
        </p:nvSpPr>
        <p:spPr>
          <a:xfrm>
            <a:off x="464573" y="1759974"/>
            <a:ext cx="5555227" cy="430652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759974"/>
            <a:ext cx="5449528" cy="43065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64573" y="6323823"/>
            <a:ext cx="2743200" cy="232185"/>
          </a:xfrm>
        </p:spPr>
        <p:txBody>
          <a:bodyPr/>
          <a:lstStyle/>
          <a:p>
            <a:fld id="{2F3163D4-4E36-9E4B-B550-45DF10BDA28F}" type="datetimeFigureOut">
              <a:rPr lang="en-US" smtClean="0"/>
              <a:t>3/24/2026</a:t>
            </a:fld>
            <a:endParaRPr lang="en-US"/>
          </a:p>
        </p:txBody>
      </p:sp>
      <p:sp>
        <p:nvSpPr>
          <p:cNvPr id="6" name="Footer Placeholder 5"/>
          <p:cNvSpPr>
            <a:spLocks noGrp="1"/>
          </p:cNvSpPr>
          <p:nvPr>
            <p:ph type="ftr" sz="quarter" idx="11"/>
          </p:nvPr>
        </p:nvSpPr>
        <p:spPr>
          <a:xfrm>
            <a:off x="4038600" y="6323823"/>
            <a:ext cx="4114800" cy="232185"/>
          </a:xfrm>
        </p:spPr>
        <p:txBody>
          <a:bodyPr/>
          <a:lstStyle/>
          <a:p>
            <a:endParaRPr lang="en-US"/>
          </a:p>
        </p:txBody>
      </p:sp>
      <p:sp>
        <p:nvSpPr>
          <p:cNvPr id="7" name="Slide Number Placeholder 6"/>
          <p:cNvSpPr>
            <a:spLocks noGrp="1"/>
          </p:cNvSpPr>
          <p:nvPr>
            <p:ph type="sldNum" sz="quarter" idx="12"/>
          </p:nvPr>
        </p:nvSpPr>
        <p:spPr>
          <a:xfrm>
            <a:off x="9242321" y="6323823"/>
            <a:ext cx="2743200" cy="232185"/>
          </a:xfrm>
        </p:spPr>
        <p:txBody>
          <a:bodyPr/>
          <a:lstStyle/>
          <a:p>
            <a:fld id="{4FDE9CF2-C857-4041-8183-5CBC4420A123}" type="slidenum">
              <a:rPr lang="en-US" smtClean="0"/>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4573" y="756750"/>
            <a:ext cx="8885904" cy="1121263"/>
          </a:xfrm>
        </p:spPr>
        <p:txBody>
          <a:bodyPr anchor="t"/>
          <a:lstStyle/>
          <a:p>
            <a:r>
              <a:rPr lang="en-US" dirty="0"/>
              <a:t>Click to edit Master title style</a:t>
            </a:r>
          </a:p>
        </p:txBody>
      </p:sp>
      <p:sp>
        <p:nvSpPr>
          <p:cNvPr id="3" name="Text Placeholder 2"/>
          <p:cNvSpPr>
            <a:spLocks noGrp="1"/>
          </p:cNvSpPr>
          <p:nvPr>
            <p:ph type="body" idx="1"/>
          </p:nvPr>
        </p:nvSpPr>
        <p:spPr>
          <a:xfrm>
            <a:off x="464573" y="1878013"/>
            <a:ext cx="5707627" cy="521058"/>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64573" y="2399071"/>
            <a:ext cx="5707627" cy="375592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513409" y="1878013"/>
            <a:ext cx="5339838" cy="521058"/>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513409" y="2399071"/>
            <a:ext cx="5339838" cy="375592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a:xfrm>
            <a:off x="464573" y="6322142"/>
            <a:ext cx="2743200" cy="232185"/>
          </a:xfrm>
        </p:spPr>
        <p:txBody>
          <a:bodyPr/>
          <a:lstStyle/>
          <a:p>
            <a:fld id="{2F3163D4-4E36-9E4B-B550-45DF10BDA28F}" type="datetimeFigureOut">
              <a:rPr lang="en-US" smtClean="0"/>
              <a:t>3/24/2026</a:t>
            </a:fld>
            <a:endParaRPr lang="en-US"/>
          </a:p>
        </p:txBody>
      </p:sp>
      <p:sp>
        <p:nvSpPr>
          <p:cNvPr id="8" name="Footer Placeholder 7"/>
          <p:cNvSpPr>
            <a:spLocks noGrp="1"/>
          </p:cNvSpPr>
          <p:nvPr>
            <p:ph type="ftr" sz="quarter" idx="11"/>
          </p:nvPr>
        </p:nvSpPr>
        <p:spPr>
          <a:xfrm>
            <a:off x="4038600" y="6322142"/>
            <a:ext cx="4114800" cy="232185"/>
          </a:xfrm>
        </p:spPr>
        <p:txBody>
          <a:bodyPr/>
          <a:lstStyle/>
          <a:p>
            <a:endParaRPr lang="en-US"/>
          </a:p>
        </p:txBody>
      </p:sp>
      <p:sp>
        <p:nvSpPr>
          <p:cNvPr id="9" name="Slide Number Placeholder 8"/>
          <p:cNvSpPr>
            <a:spLocks noGrp="1"/>
          </p:cNvSpPr>
          <p:nvPr>
            <p:ph type="sldNum" sz="quarter" idx="12"/>
          </p:nvPr>
        </p:nvSpPr>
        <p:spPr>
          <a:xfrm>
            <a:off x="9183328" y="6322142"/>
            <a:ext cx="2743200" cy="232185"/>
          </a:xfrm>
        </p:spPr>
        <p:txBody>
          <a:bodyPr/>
          <a:lstStyle/>
          <a:p>
            <a:fld id="{4FDE9CF2-C857-4041-8183-5CBC4420A123}" type="slidenum">
              <a:rPr lang="en-US" smtClean="0"/>
              <a:t>‹#›</a:t>
            </a:fld>
            <a:endParaRPr lang="en-US"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4573" y="1052053"/>
            <a:ext cx="4307453" cy="1012723"/>
          </a:xfrm>
        </p:spPr>
        <p:txBody>
          <a:bodyPr anchor="t"/>
          <a:lstStyle>
            <a:lvl1pPr>
              <a:defRPr sz="3200"/>
            </a:lvl1pPr>
          </a:lstStyle>
          <a:p>
            <a:r>
              <a:rPr lang="en-US" dirty="0"/>
              <a:t>Click to edit Master title style</a:t>
            </a:r>
          </a:p>
        </p:txBody>
      </p:sp>
      <p:sp>
        <p:nvSpPr>
          <p:cNvPr id="3" name="Content Placeholder 2"/>
          <p:cNvSpPr>
            <a:spLocks noGrp="1"/>
          </p:cNvSpPr>
          <p:nvPr>
            <p:ph idx="1"/>
          </p:nvPr>
        </p:nvSpPr>
        <p:spPr>
          <a:xfrm>
            <a:off x="5183189" y="1061885"/>
            <a:ext cx="6438540" cy="530941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574" y="2140333"/>
            <a:ext cx="4307452" cy="423097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464573" y="6417364"/>
            <a:ext cx="2743200" cy="232185"/>
          </a:xfrm>
        </p:spPr>
        <p:txBody>
          <a:bodyPr/>
          <a:lstStyle/>
          <a:p>
            <a:fld id="{2F3163D4-4E36-9E4B-B550-45DF10BDA28F}" type="datetimeFigureOut">
              <a:rPr lang="en-US" smtClean="0"/>
              <a:t>3/24/2026</a:t>
            </a:fld>
            <a:endParaRPr lang="en-US"/>
          </a:p>
        </p:txBody>
      </p:sp>
      <p:sp>
        <p:nvSpPr>
          <p:cNvPr id="6" name="Footer Placeholder 5"/>
          <p:cNvSpPr>
            <a:spLocks noGrp="1"/>
          </p:cNvSpPr>
          <p:nvPr>
            <p:ph type="ftr" sz="quarter" idx="11"/>
          </p:nvPr>
        </p:nvSpPr>
        <p:spPr>
          <a:xfrm>
            <a:off x="4038600" y="6417364"/>
            <a:ext cx="4114800" cy="232185"/>
          </a:xfrm>
        </p:spPr>
        <p:txBody>
          <a:bodyPr/>
          <a:lstStyle/>
          <a:p>
            <a:endParaRPr lang="en-US"/>
          </a:p>
        </p:txBody>
      </p:sp>
      <p:sp>
        <p:nvSpPr>
          <p:cNvPr id="7" name="Slide Number Placeholder 6"/>
          <p:cNvSpPr>
            <a:spLocks noGrp="1"/>
          </p:cNvSpPr>
          <p:nvPr>
            <p:ph type="sldNum" sz="quarter" idx="12"/>
          </p:nvPr>
        </p:nvSpPr>
        <p:spPr>
          <a:xfrm>
            <a:off x="8878528" y="6417364"/>
            <a:ext cx="2743200" cy="232185"/>
          </a:xfrm>
        </p:spPr>
        <p:txBody>
          <a:bodyPr/>
          <a:lstStyle/>
          <a:p>
            <a:fld id="{4FDE9CF2-C857-4041-8183-5CBC4420A123}" type="slidenum">
              <a:rPr lang="en-US" smtClean="0"/>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4573" y="1098078"/>
            <a:ext cx="3932237" cy="1096255"/>
          </a:xfrm>
        </p:spPr>
        <p:txBody>
          <a:bodyPr anchor="t"/>
          <a:lstStyle>
            <a:lvl1pPr>
              <a:defRPr sz="3200"/>
            </a:lvl1pPr>
          </a:lstStyle>
          <a:p>
            <a:r>
              <a:rPr lang="en-US" dirty="0"/>
              <a:t>Click to edit Master title style</a:t>
            </a:r>
          </a:p>
        </p:txBody>
      </p:sp>
      <p:sp>
        <p:nvSpPr>
          <p:cNvPr id="3" name="Picture Placeholder 2"/>
          <p:cNvSpPr>
            <a:spLocks noGrp="1"/>
          </p:cNvSpPr>
          <p:nvPr>
            <p:ph type="pic" idx="1"/>
          </p:nvPr>
        </p:nvSpPr>
        <p:spPr>
          <a:xfrm>
            <a:off x="5183188" y="1199535"/>
            <a:ext cx="6438540" cy="357894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464573" y="2300748"/>
            <a:ext cx="3932237" cy="247772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464573" y="6312310"/>
            <a:ext cx="2743200" cy="232185"/>
          </a:xfrm>
        </p:spPr>
        <p:txBody>
          <a:bodyPr/>
          <a:lstStyle/>
          <a:p>
            <a:fld id="{2F3163D4-4E36-9E4B-B550-45DF10BDA28F}" type="datetimeFigureOut">
              <a:rPr lang="en-US" smtClean="0"/>
              <a:t>3/24/2026</a:t>
            </a:fld>
            <a:endParaRPr lang="en-US"/>
          </a:p>
        </p:txBody>
      </p:sp>
      <p:sp>
        <p:nvSpPr>
          <p:cNvPr id="6" name="Footer Placeholder 5"/>
          <p:cNvSpPr>
            <a:spLocks noGrp="1"/>
          </p:cNvSpPr>
          <p:nvPr>
            <p:ph type="ftr" sz="quarter" idx="11"/>
          </p:nvPr>
        </p:nvSpPr>
        <p:spPr>
          <a:xfrm>
            <a:off x="4038600" y="6312310"/>
            <a:ext cx="4114800" cy="232185"/>
          </a:xfrm>
        </p:spPr>
        <p:txBody>
          <a:bodyPr/>
          <a:lstStyle/>
          <a:p>
            <a:endParaRPr lang="en-US"/>
          </a:p>
        </p:txBody>
      </p:sp>
      <p:sp>
        <p:nvSpPr>
          <p:cNvPr id="7" name="Slide Number Placeholder 6"/>
          <p:cNvSpPr>
            <a:spLocks noGrp="1"/>
          </p:cNvSpPr>
          <p:nvPr>
            <p:ph type="sldNum" sz="quarter" idx="12"/>
          </p:nvPr>
        </p:nvSpPr>
        <p:spPr>
          <a:xfrm>
            <a:off x="9222657" y="6312310"/>
            <a:ext cx="2743200" cy="232185"/>
          </a:xfrm>
        </p:spPr>
        <p:txBody>
          <a:bodyPr/>
          <a:lstStyle/>
          <a:p>
            <a:fld id="{4FDE9CF2-C857-4041-8183-5CBC4420A123}"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3163D4-4E36-9E4B-B550-45DF10BDA28F}" type="datetimeFigureOut">
              <a:rPr lang="en-US" smtClean="0"/>
              <a:t>3/24/2026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DE9CF2-C857-4041-8183-5CBC4420A123}"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4573" y="198751"/>
            <a:ext cx="10498395" cy="853301"/>
          </a:xfrm>
        </p:spPr>
        <p:txBody>
          <a:bodyPr/>
          <a:lstStyle/>
          <a:p>
            <a:r>
              <a:rPr lang="en-US"/>
              <a:t>Click to edit Master title style</a:t>
            </a:r>
          </a:p>
        </p:txBody>
      </p:sp>
      <p:sp>
        <p:nvSpPr>
          <p:cNvPr id="3" name="Content Placeholder 2"/>
          <p:cNvSpPr>
            <a:spLocks noGrp="1"/>
          </p:cNvSpPr>
          <p:nvPr>
            <p:ph sz="half" idx="1"/>
          </p:nvPr>
        </p:nvSpPr>
        <p:spPr>
          <a:xfrm>
            <a:off x="464573" y="1455175"/>
            <a:ext cx="5555227" cy="453267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359013" y="1455175"/>
            <a:ext cx="5449528" cy="45326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sz="900"/>
            </a:lvl1pPr>
          </a:lstStyle>
          <a:p>
            <a:fld id="{2F3163D4-4E36-9E4B-B550-45DF10BDA28F}" type="datetimeFigureOut">
              <a:rPr lang="en-US" smtClean="0"/>
              <a:pPr/>
              <a:t>3/24/2026</a:t>
            </a:fld>
            <a:endParaRPr lang="en-US"/>
          </a:p>
        </p:txBody>
      </p:sp>
      <p:sp>
        <p:nvSpPr>
          <p:cNvPr id="6" name="Footer Placeholder 5"/>
          <p:cNvSpPr>
            <a:spLocks noGrp="1"/>
          </p:cNvSpPr>
          <p:nvPr>
            <p:ph type="ftr" sz="quarter" idx="11"/>
          </p:nvPr>
        </p:nvSpPr>
        <p:spPr/>
        <p:txBody>
          <a:bodyPr/>
          <a:lstStyle>
            <a:lvl1pPr>
              <a:defRPr sz="900"/>
            </a:lvl1pPr>
          </a:lstStyle>
          <a:p>
            <a:endParaRPr lang="en-US"/>
          </a:p>
        </p:txBody>
      </p:sp>
      <p:sp>
        <p:nvSpPr>
          <p:cNvPr id="7" name="Slide Number Placeholder 6"/>
          <p:cNvSpPr>
            <a:spLocks noGrp="1"/>
          </p:cNvSpPr>
          <p:nvPr>
            <p:ph type="sldNum" sz="quarter" idx="12"/>
          </p:nvPr>
        </p:nvSpPr>
        <p:spPr>
          <a:xfrm>
            <a:off x="9222657" y="6626942"/>
            <a:ext cx="2743200" cy="232185"/>
          </a:xfrm>
        </p:spPr>
        <p:txBody>
          <a:bodyPr/>
          <a:lstStyle>
            <a:lvl1pPr>
              <a:defRPr sz="900"/>
            </a:lvl1pPr>
          </a:lstStyle>
          <a:p>
            <a:fld id="{4FDE9CF2-C857-4041-8183-5CBC4420A12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4574" y="212137"/>
            <a:ext cx="10763866" cy="849748"/>
          </a:xfrm>
        </p:spPr>
        <p:txBody>
          <a:bodyPr/>
          <a:lstStyle/>
          <a:p>
            <a:r>
              <a:rPr lang="en-US" dirty="0"/>
              <a:t>Click to edit Master title style</a:t>
            </a:r>
          </a:p>
        </p:txBody>
      </p:sp>
      <p:sp>
        <p:nvSpPr>
          <p:cNvPr id="3" name="Text Placeholder 2"/>
          <p:cNvSpPr>
            <a:spLocks noGrp="1"/>
          </p:cNvSpPr>
          <p:nvPr>
            <p:ph type="body" idx="1"/>
          </p:nvPr>
        </p:nvSpPr>
        <p:spPr>
          <a:xfrm>
            <a:off x="464574" y="1347071"/>
            <a:ext cx="5483943" cy="684557"/>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64575" y="2031628"/>
            <a:ext cx="5483942" cy="424135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199" y="1347071"/>
            <a:ext cx="5744497" cy="684557"/>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199" y="2031628"/>
            <a:ext cx="5744497" cy="424135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lvl1pPr>
              <a:defRPr sz="900"/>
            </a:lvl1pPr>
          </a:lstStyle>
          <a:p>
            <a:fld id="{2F3163D4-4E36-9E4B-B550-45DF10BDA28F}" type="datetimeFigureOut">
              <a:rPr lang="en-US" smtClean="0"/>
              <a:pPr/>
              <a:t>3/24/2026</a:t>
            </a:fld>
            <a:endParaRPr lang="en-US"/>
          </a:p>
        </p:txBody>
      </p:sp>
      <p:sp>
        <p:nvSpPr>
          <p:cNvPr id="8" name="Footer Placeholder 7"/>
          <p:cNvSpPr>
            <a:spLocks noGrp="1"/>
          </p:cNvSpPr>
          <p:nvPr>
            <p:ph type="ftr" sz="quarter" idx="11"/>
          </p:nvPr>
        </p:nvSpPr>
        <p:spPr/>
        <p:txBody>
          <a:bodyPr/>
          <a:lstStyle>
            <a:lvl1pPr>
              <a:defRPr sz="900"/>
            </a:lvl1pPr>
          </a:lstStyle>
          <a:p>
            <a:endParaRPr lang="en-US"/>
          </a:p>
        </p:txBody>
      </p:sp>
      <p:sp>
        <p:nvSpPr>
          <p:cNvPr id="9" name="Slide Number Placeholder 8"/>
          <p:cNvSpPr>
            <a:spLocks noGrp="1"/>
          </p:cNvSpPr>
          <p:nvPr>
            <p:ph type="sldNum" sz="quarter" idx="12"/>
          </p:nvPr>
        </p:nvSpPr>
        <p:spPr>
          <a:xfrm>
            <a:off x="9173496" y="6626942"/>
            <a:ext cx="2743200" cy="232185"/>
          </a:xfrm>
        </p:spPr>
        <p:txBody>
          <a:bodyPr/>
          <a:lstStyle>
            <a:lvl1pPr>
              <a:defRPr sz="900"/>
            </a:lvl1pPr>
          </a:lstStyle>
          <a:p>
            <a:fld id="{4FDE9CF2-C857-4041-8183-5CBC4420A12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4573" y="1514168"/>
            <a:ext cx="4307453" cy="1012723"/>
          </a:xfrm>
        </p:spPr>
        <p:txBody>
          <a:bodyPr anchor="t"/>
          <a:lstStyle>
            <a:lvl1pPr>
              <a:defRPr sz="3200"/>
            </a:lvl1pPr>
          </a:lstStyle>
          <a:p>
            <a:r>
              <a:rPr lang="en-US"/>
              <a:t>Click to edit Master title style</a:t>
            </a:r>
          </a:p>
        </p:txBody>
      </p:sp>
      <p:sp>
        <p:nvSpPr>
          <p:cNvPr id="3" name="Content Placeholder 2"/>
          <p:cNvSpPr>
            <a:spLocks noGrp="1"/>
          </p:cNvSpPr>
          <p:nvPr>
            <p:ph idx="1"/>
          </p:nvPr>
        </p:nvSpPr>
        <p:spPr>
          <a:xfrm>
            <a:off x="5183189" y="1524000"/>
            <a:ext cx="6772836" cy="3657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64574" y="2602448"/>
            <a:ext cx="4307452" cy="257915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sz="900"/>
            </a:lvl1pPr>
          </a:lstStyle>
          <a:p>
            <a:fld id="{2F3163D4-4E36-9E4B-B550-45DF10BDA28F}" type="datetimeFigureOut">
              <a:rPr lang="en-US" smtClean="0"/>
              <a:pPr/>
              <a:t>3/24/2026</a:t>
            </a:fld>
            <a:endParaRPr lang="en-US"/>
          </a:p>
        </p:txBody>
      </p:sp>
      <p:sp>
        <p:nvSpPr>
          <p:cNvPr id="6" name="Footer Placeholder 5"/>
          <p:cNvSpPr>
            <a:spLocks noGrp="1"/>
          </p:cNvSpPr>
          <p:nvPr>
            <p:ph type="ftr" sz="quarter" idx="11"/>
          </p:nvPr>
        </p:nvSpPr>
        <p:spPr/>
        <p:txBody>
          <a:bodyPr/>
          <a:lstStyle>
            <a:lvl1pPr>
              <a:defRPr sz="900"/>
            </a:lvl1pPr>
          </a:lstStyle>
          <a:p>
            <a:endParaRPr lang="en-US"/>
          </a:p>
        </p:txBody>
      </p:sp>
      <p:sp>
        <p:nvSpPr>
          <p:cNvPr id="7" name="Slide Number Placeholder 6"/>
          <p:cNvSpPr>
            <a:spLocks noGrp="1"/>
          </p:cNvSpPr>
          <p:nvPr>
            <p:ph type="sldNum" sz="quarter" idx="12"/>
          </p:nvPr>
        </p:nvSpPr>
        <p:spPr>
          <a:xfrm>
            <a:off x="9212825" y="6626942"/>
            <a:ext cx="2743200" cy="232185"/>
          </a:xfrm>
        </p:spPr>
        <p:txBody>
          <a:bodyPr/>
          <a:lstStyle>
            <a:lvl1pPr>
              <a:defRPr sz="900"/>
            </a:lvl1pPr>
          </a:lstStyle>
          <a:p>
            <a:fld id="{4FDE9CF2-C857-4041-8183-5CBC4420A12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4573" y="1435509"/>
            <a:ext cx="3932237" cy="1152115"/>
          </a:xfrm>
        </p:spPr>
        <p:txBody>
          <a:bodyPr anchor="t"/>
          <a:lstStyle>
            <a:lvl1pPr>
              <a:defRPr sz="3200"/>
            </a:lvl1pPr>
          </a:lstStyle>
          <a:p>
            <a:r>
              <a:rPr lang="en-US" dirty="0"/>
              <a:t>Click to edit Master title style</a:t>
            </a:r>
          </a:p>
        </p:txBody>
      </p:sp>
      <p:sp>
        <p:nvSpPr>
          <p:cNvPr id="3" name="Picture Placeholder 2"/>
          <p:cNvSpPr>
            <a:spLocks noGrp="1"/>
          </p:cNvSpPr>
          <p:nvPr>
            <p:ph type="pic" idx="1"/>
          </p:nvPr>
        </p:nvSpPr>
        <p:spPr>
          <a:xfrm>
            <a:off x="5183187" y="1435509"/>
            <a:ext cx="6763005" cy="455233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464573" y="2587625"/>
            <a:ext cx="3932237" cy="340021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F3163D4-4E36-9E4B-B550-45DF10BDA28F}" type="datetimeFigureOut">
              <a:rPr lang="en-US" smtClean="0"/>
              <a:t>3/24/2026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9202993" y="6626942"/>
            <a:ext cx="2743200" cy="232185"/>
          </a:xfrm>
        </p:spPr>
        <p:txBody>
          <a:bodyPr/>
          <a:lstStyle/>
          <a:p>
            <a:fld id="{4FDE9CF2-C857-4041-8183-5CBC4420A123}"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3.jpg"/><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image" Target="../media/image5.jpg"/><Relationship Id="rId5" Type="http://schemas.openxmlformats.org/officeDocument/2006/relationships/slideLayout" Target="../slideLayouts/slideLayout23.xml"/><Relationship Id="rId10" Type="http://schemas.openxmlformats.org/officeDocument/2006/relationships/theme" Target="../theme/theme3.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image" Target="../media/image7.jpg"/><Relationship Id="rId5" Type="http://schemas.openxmlformats.org/officeDocument/2006/relationships/slideLayout" Target="../slideLayouts/slideLayout32.xml"/><Relationship Id="rId10" Type="http://schemas.openxmlformats.org/officeDocument/2006/relationships/theme" Target="../theme/theme4.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image" Target="../media/image9.jpg"/><Relationship Id="rId5" Type="http://schemas.openxmlformats.org/officeDocument/2006/relationships/slideLayout" Target="../slideLayouts/slideLayout41.xml"/><Relationship Id="rId10" Type="http://schemas.openxmlformats.org/officeDocument/2006/relationships/theme" Target="../theme/theme5.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34845" y="1093488"/>
            <a:ext cx="10793361" cy="106163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034845" y="2202425"/>
            <a:ext cx="10793361" cy="255638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64573" y="6626942"/>
            <a:ext cx="2743200" cy="232185"/>
          </a:xfrm>
          <a:prstGeom prst="rect">
            <a:avLst/>
          </a:prstGeom>
        </p:spPr>
        <p:txBody>
          <a:bodyPr vert="horz" lIns="91440" tIns="45720" rIns="91440" bIns="45720" rtlCol="0" anchor="ctr"/>
          <a:lstStyle>
            <a:lvl1pPr algn="l">
              <a:defRPr sz="1200">
                <a:solidFill>
                  <a:schemeClr val="tx1">
                    <a:tint val="75000"/>
                  </a:schemeClr>
                </a:solidFill>
              </a:defRPr>
            </a:lvl1pPr>
          </a:lstStyle>
          <a:p>
            <a:fld id="{2F3163D4-4E36-9E4B-B550-45DF10BDA28F}" type="datetimeFigureOut">
              <a:rPr lang="en-US" smtClean="0"/>
              <a:t>3/24/2026</a:t>
            </a:fld>
            <a:endParaRPr lang="en-US" dirty="0"/>
          </a:p>
        </p:txBody>
      </p:sp>
      <p:sp>
        <p:nvSpPr>
          <p:cNvPr id="5" name="Footer Placeholder 4"/>
          <p:cNvSpPr>
            <a:spLocks noGrp="1"/>
          </p:cNvSpPr>
          <p:nvPr>
            <p:ph type="ftr" sz="quarter" idx="3"/>
          </p:nvPr>
        </p:nvSpPr>
        <p:spPr>
          <a:xfrm>
            <a:off x="4038600" y="6626942"/>
            <a:ext cx="4114800" cy="23218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878528" y="6626942"/>
            <a:ext cx="2743200" cy="232185"/>
          </a:xfrm>
          <a:prstGeom prst="rect">
            <a:avLst/>
          </a:prstGeom>
        </p:spPr>
        <p:txBody>
          <a:bodyPr vert="horz" lIns="91440" tIns="45720" rIns="91440" bIns="45720" rtlCol="0" anchor="ctr"/>
          <a:lstStyle>
            <a:lvl1pPr algn="r">
              <a:defRPr sz="1200">
                <a:solidFill>
                  <a:schemeClr val="tx1">
                    <a:tint val="75000"/>
                  </a:schemeClr>
                </a:solidFill>
              </a:defRPr>
            </a:lvl1pPr>
          </a:lstStyle>
          <a:p>
            <a:fld id="{4FDE9CF2-C857-4041-8183-5CBC4420A123}" type="slidenum">
              <a:rPr lang="en-US" smtClean="0"/>
              <a:t>‹#›</a:t>
            </a:fld>
            <a:endParaRPr lang="en-US" dirty="0"/>
          </a:p>
        </p:txBody>
      </p:sp>
    </p:spTree>
    <p:extLst>
      <p:ext uri="{BB962C8B-B14F-4D97-AF65-F5344CB8AC3E}">
        <p14:creationId xmlns:p14="http://schemas.microsoft.com/office/powerpoint/2010/main" val="9203883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6" r:id="rId4"/>
    <p:sldLayoutId id="2147483667" r:id="rId5"/>
    <p:sldLayoutId id="2147483664" r:id="rId6"/>
    <p:sldLayoutId id="2147483665" r:id="rId7"/>
    <p:sldLayoutId id="2147483668" r:id="rId8"/>
    <p:sldLayoutId id="2147483669" r:id="rId9"/>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4573" y="1427785"/>
            <a:ext cx="11157155" cy="1020447"/>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64573" y="2536723"/>
            <a:ext cx="11157155" cy="219259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64573" y="6626942"/>
            <a:ext cx="2743200" cy="232185"/>
          </a:xfrm>
          <a:prstGeom prst="rect">
            <a:avLst/>
          </a:prstGeom>
        </p:spPr>
        <p:txBody>
          <a:bodyPr vert="horz" lIns="91440" tIns="45720" rIns="91440" bIns="45720" rtlCol="0" anchor="ctr"/>
          <a:lstStyle>
            <a:lvl1pPr algn="l">
              <a:defRPr sz="900">
                <a:solidFill>
                  <a:schemeClr val="bg1"/>
                </a:solidFill>
              </a:defRPr>
            </a:lvl1pPr>
          </a:lstStyle>
          <a:p>
            <a:fld id="{2F3163D4-4E36-9E4B-B550-45DF10BDA28F}" type="datetimeFigureOut">
              <a:rPr lang="en-US" smtClean="0"/>
              <a:pPr/>
              <a:t>3/24/2026</a:t>
            </a:fld>
            <a:endParaRPr lang="en-US" dirty="0"/>
          </a:p>
        </p:txBody>
      </p:sp>
      <p:sp>
        <p:nvSpPr>
          <p:cNvPr id="5" name="Footer Placeholder 4"/>
          <p:cNvSpPr>
            <a:spLocks noGrp="1"/>
          </p:cNvSpPr>
          <p:nvPr>
            <p:ph type="ftr" sz="quarter" idx="3"/>
          </p:nvPr>
        </p:nvSpPr>
        <p:spPr>
          <a:xfrm>
            <a:off x="4038600" y="6626942"/>
            <a:ext cx="4114800" cy="232185"/>
          </a:xfrm>
          <a:prstGeom prst="rect">
            <a:avLst/>
          </a:prstGeom>
        </p:spPr>
        <p:txBody>
          <a:bodyPr vert="horz" lIns="91440" tIns="45720" rIns="91440" bIns="45720" rtlCol="0" anchor="ctr"/>
          <a:lstStyle>
            <a:lvl1pPr algn="ctr">
              <a:defRPr sz="900">
                <a:solidFill>
                  <a:schemeClr val="bg1"/>
                </a:solidFill>
              </a:defRPr>
            </a:lvl1pPr>
          </a:lstStyle>
          <a:p>
            <a:endParaRPr lang="en-US" dirty="0"/>
          </a:p>
        </p:txBody>
      </p:sp>
      <p:sp>
        <p:nvSpPr>
          <p:cNvPr id="6" name="Slide Number Placeholder 5"/>
          <p:cNvSpPr>
            <a:spLocks noGrp="1"/>
          </p:cNvSpPr>
          <p:nvPr>
            <p:ph type="sldNum" sz="quarter" idx="4"/>
          </p:nvPr>
        </p:nvSpPr>
        <p:spPr>
          <a:xfrm>
            <a:off x="8878528" y="6626942"/>
            <a:ext cx="2743200" cy="232185"/>
          </a:xfrm>
          <a:prstGeom prst="rect">
            <a:avLst/>
          </a:prstGeom>
        </p:spPr>
        <p:txBody>
          <a:bodyPr vert="horz" lIns="91440" tIns="45720" rIns="91440" bIns="45720" rtlCol="0" anchor="ctr"/>
          <a:lstStyle>
            <a:lvl1pPr algn="r">
              <a:defRPr sz="900">
                <a:solidFill>
                  <a:schemeClr val="bg1"/>
                </a:solidFill>
              </a:defRPr>
            </a:lvl1pPr>
          </a:lstStyle>
          <a:p>
            <a:fld id="{4FDE9CF2-C857-4041-8183-5CBC4420A123}" type="slidenum">
              <a:rPr lang="en-US" smtClean="0"/>
              <a:pPr/>
              <a:t>‹#›</a:t>
            </a:fld>
            <a:endParaRPr lang="en-US" dirty="0"/>
          </a:p>
        </p:txBody>
      </p:sp>
    </p:spTree>
    <p:extLst>
      <p:ext uri="{BB962C8B-B14F-4D97-AF65-F5344CB8AC3E}">
        <p14:creationId xmlns:p14="http://schemas.microsoft.com/office/powerpoint/2010/main" val="930443152"/>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6" r:id="rId4"/>
    <p:sldLayoutId id="2147483677" r:id="rId5"/>
    <p:sldLayoutId id="2147483674" r:id="rId6"/>
    <p:sldLayoutId id="2147483675" r:id="rId7"/>
    <p:sldLayoutId id="2147483678" r:id="rId8"/>
    <p:sldLayoutId id="2147483679" r:id="rId9"/>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73394" y="1103320"/>
            <a:ext cx="10648334" cy="1020447"/>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973394" y="2212258"/>
            <a:ext cx="10648334" cy="31954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64573" y="6626942"/>
            <a:ext cx="2743200" cy="232185"/>
          </a:xfrm>
          <a:prstGeom prst="rect">
            <a:avLst/>
          </a:prstGeom>
        </p:spPr>
        <p:txBody>
          <a:bodyPr vert="horz" lIns="91440" tIns="45720" rIns="91440" bIns="45720" rtlCol="0" anchor="ctr"/>
          <a:lstStyle>
            <a:lvl1pPr algn="l">
              <a:defRPr sz="1200">
                <a:solidFill>
                  <a:schemeClr val="tx1">
                    <a:tint val="75000"/>
                  </a:schemeClr>
                </a:solidFill>
              </a:defRPr>
            </a:lvl1pPr>
          </a:lstStyle>
          <a:p>
            <a:fld id="{2F3163D4-4E36-9E4B-B550-45DF10BDA28F}" type="datetimeFigureOut">
              <a:rPr lang="en-US" smtClean="0"/>
              <a:t>3/24/2026</a:t>
            </a:fld>
            <a:endParaRPr lang="en-US" dirty="0"/>
          </a:p>
        </p:txBody>
      </p:sp>
      <p:sp>
        <p:nvSpPr>
          <p:cNvPr id="5" name="Footer Placeholder 4"/>
          <p:cNvSpPr>
            <a:spLocks noGrp="1"/>
          </p:cNvSpPr>
          <p:nvPr>
            <p:ph type="ftr" sz="quarter" idx="3"/>
          </p:nvPr>
        </p:nvSpPr>
        <p:spPr>
          <a:xfrm>
            <a:off x="4038600" y="6626942"/>
            <a:ext cx="4114800" cy="23218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878528" y="6626942"/>
            <a:ext cx="2743200" cy="232185"/>
          </a:xfrm>
          <a:prstGeom prst="rect">
            <a:avLst/>
          </a:prstGeom>
        </p:spPr>
        <p:txBody>
          <a:bodyPr vert="horz" lIns="91440" tIns="45720" rIns="91440" bIns="45720" rtlCol="0" anchor="ctr"/>
          <a:lstStyle>
            <a:lvl1pPr algn="r">
              <a:defRPr sz="1200">
                <a:solidFill>
                  <a:schemeClr val="tx1">
                    <a:tint val="75000"/>
                  </a:schemeClr>
                </a:solidFill>
              </a:defRPr>
            </a:lvl1pPr>
          </a:lstStyle>
          <a:p>
            <a:fld id="{4FDE9CF2-C857-4041-8183-5CBC4420A123}" type="slidenum">
              <a:rPr lang="en-US" smtClean="0"/>
              <a:t>‹#›</a:t>
            </a:fld>
            <a:endParaRPr lang="en-US" dirty="0"/>
          </a:p>
        </p:txBody>
      </p:sp>
    </p:spTree>
    <p:extLst>
      <p:ext uri="{BB962C8B-B14F-4D97-AF65-F5344CB8AC3E}">
        <p14:creationId xmlns:p14="http://schemas.microsoft.com/office/powerpoint/2010/main" val="212962185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6" r:id="rId4"/>
    <p:sldLayoutId id="2147483687" r:id="rId5"/>
    <p:sldLayoutId id="2147483684" r:id="rId6"/>
    <p:sldLayoutId id="2147483685" r:id="rId7"/>
    <p:sldLayoutId id="2147483688" r:id="rId8"/>
    <p:sldLayoutId id="2147483689" r:id="rId9"/>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34846" y="1122985"/>
            <a:ext cx="10213258" cy="1020447"/>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034846" y="2231923"/>
            <a:ext cx="10213258" cy="35396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64573" y="6626942"/>
            <a:ext cx="2743200" cy="232185"/>
          </a:xfrm>
          <a:prstGeom prst="rect">
            <a:avLst/>
          </a:prstGeom>
        </p:spPr>
        <p:txBody>
          <a:bodyPr vert="horz" lIns="91440" tIns="45720" rIns="91440" bIns="45720" rtlCol="0" anchor="ctr"/>
          <a:lstStyle>
            <a:lvl1pPr algn="l">
              <a:defRPr sz="1200">
                <a:solidFill>
                  <a:schemeClr val="tx1">
                    <a:tint val="75000"/>
                  </a:schemeClr>
                </a:solidFill>
              </a:defRPr>
            </a:lvl1pPr>
          </a:lstStyle>
          <a:p>
            <a:fld id="{2F3163D4-4E36-9E4B-B550-45DF10BDA28F}" type="datetimeFigureOut">
              <a:rPr lang="en-US" smtClean="0"/>
              <a:t>3/24/2026</a:t>
            </a:fld>
            <a:endParaRPr lang="en-US" dirty="0"/>
          </a:p>
        </p:txBody>
      </p:sp>
      <p:sp>
        <p:nvSpPr>
          <p:cNvPr id="5" name="Footer Placeholder 4"/>
          <p:cNvSpPr>
            <a:spLocks noGrp="1"/>
          </p:cNvSpPr>
          <p:nvPr>
            <p:ph type="ftr" sz="quarter" idx="3"/>
          </p:nvPr>
        </p:nvSpPr>
        <p:spPr>
          <a:xfrm>
            <a:off x="4038600" y="6626942"/>
            <a:ext cx="4114800" cy="23218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878528" y="6626942"/>
            <a:ext cx="2743200" cy="232185"/>
          </a:xfrm>
          <a:prstGeom prst="rect">
            <a:avLst/>
          </a:prstGeom>
        </p:spPr>
        <p:txBody>
          <a:bodyPr vert="horz" lIns="91440" tIns="45720" rIns="91440" bIns="45720" rtlCol="0" anchor="ctr"/>
          <a:lstStyle>
            <a:lvl1pPr algn="r">
              <a:defRPr sz="1200">
                <a:solidFill>
                  <a:schemeClr val="tx1">
                    <a:tint val="75000"/>
                  </a:schemeClr>
                </a:solidFill>
              </a:defRPr>
            </a:lvl1pPr>
          </a:lstStyle>
          <a:p>
            <a:fld id="{4FDE9CF2-C857-4041-8183-5CBC4420A123}" type="slidenum">
              <a:rPr lang="en-US" smtClean="0"/>
              <a:t>‹#›</a:t>
            </a:fld>
            <a:endParaRPr lang="en-US" dirty="0"/>
          </a:p>
        </p:txBody>
      </p:sp>
    </p:spTree>
    <p:extLst>
      <p:ext uri="{BB962C8B-B14F-4D97-AF65-F5344CB8AC3E}">
        <p14:creationId xmlns:p14="http://schemas.microsoft.com/office/powerpoint/2010/main" val="444606050"/>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6" r:id="rId4"/>
    <p:sldLayoutId id="2147483697" r:id="rId5"/>
    <p:sldLayoutId id="2147483694" r:id="rId6"/>
    <p:sldLayoutId id="2147483695" r:id="rId7"/>
    <p:sldLayoutId id="2147483698" r:id="rId8"/>
    <p:sldLayoutId id="2147483699" r:id="rId9"/>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4573" y="1535940"/>
            <a:ext cx="8915401" cy="1020447"/>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464573" y="2757948"/>
            <a:ext cx="11157155" cy="366743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64573" y="6626942"/>
            <a:ext cx="2743200" cy="232185"/>
          </a:xfrm>
          <a:prstGeom prst="rect">
            <a:avLst/>
          </a:prstGeom>
        </p:spPr>
        <p:txBody>
          <a:bodyPr vert="horz" lIns="91440" tIns="45720" rIns="91440" bIns="45720" rtlCol="0" anchor="ctr"/>
          <a:lstStyle>
            <a:lvl1pPr algn="l">
              <a:defRPr sz="1200">
                <a:solidFill>
                  <a:schemeClr val="tx1">
                    <a:tint val="75000"/>
                  </a:schemeClr>
                </a:solidFill>
              </a:defRPr>
            </a:lvl1pPr>
          </a:lstStyle>
          <a:p>
            <a:fld id="{2F3163D4-4E36-9E4B-B550-45DF10BDA28F}" type="datetimeFigureOut">
              <a:rPr lang="en-US" smtClean="0"/>
              <a:t>3/24/2026</a:t>
            </a:fld>
            <a:endParaRPr lang="en-US" dirty="0"/>
          </a:p>
        </p:txBody>
      </p:sp>
      <p:sp>
        <p:nvSpPr>
          <p:cNvPr id="5" name="Footer Placeholder 4"/>
          <p:cNvSpPr>
            <a:spLocks noGrp="1"/>
          </p:cNvSpPr>
          <p:nvPr>
            <p:ph type="ftr" sz="quarter" idx="3"/>
          </p:nvPr>
        </p:nvSpPr>
        <p:spPr>
          <a:xfrm>
            <a:off x="4038600" y="6626942"/>
            <a:ext cx="4114800" cy="23218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878528" y="6626942"/>
            <a:ext cx="2743200" cy="232185"/>
          </a:xfrm>
          <a:prstGeom prst="rect">
            <a:avLst/>
          </a:prstGeom>
        </p:spPr>
        <p:txBody>
          <a:bodyPr vert="horz" lIns="91440" tIns="45720" rIns="91440" bIns="45720" rtlCol="0" anchor="ctr"/>
          <a:lstStyle>
            <a:lvl1pPr algn="r">
              <a:defRPr sz="1200">
                <a:solidFill>
                  <a:schemeClr val="tx1">
                    <a:tint val="75000"/>
                  </a:schemeClr>
                </a:solidFill>
              </a:defRPr>
            </a:lvl1pPr>
          </a:lstStyle>
          <a:p>
            <a:fld id="{4FDE9CF2-C857-4041-8183-5CBC4420A123}" type="slidenum">
              <a:rPr lang="en-US" smtClean="0"/>
              <a:t>‹#›</a:t>
            </a:fld>
            <a:endParaRPr lang="en-US" dirty="0"/>
          </a:p>
        </p:txBody>
      </p:sp>
    </p:spTree>
    <p:extLst>
      <p:ext uri="{BB962C8B-B14F-4D97-AF65-F5344CB8AC3E}">
        <p14:creationId xmlns:p14="http://schemas.microsoft.com/office/powerpoint/2010/main" val="1398274437"/>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6" r:id="rId3"/>
    <p:sldLayoutId id="2147483707" r:id="rId4"/>
    <p:sldLayoutId id="2147483703" r:id="rId5"/>
    <p:sldLayoutId id="2147483704" r:id="rId6"/>
    <p:sldLayoutId id="2147483705" r:id="rId7"/>
    <p:sldLayoutId id="2147483708" r:id="rId8"/>
    <p:sldLayoutId id="2147483709" r:id="rId9"/>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573" y="198751"/>
            <a:ext cx="10498395" cy="853301"/>
          </a:xfrm>
        </p:spPr>
        <p:txBody>
          <a:bodyPr anchor="ctr">
            <a:normAutofit/>
          </a:bodyPr>
          <a:lstStyle/>
          <a:p>
            <a:r>
              <a:rPr lang="en-GB" sz="2400" dirty="0"/>
              <a:t>Board on the Bus</a:t>
            </a:r>
            <a:br>
              <a:rPr lang="en-GB" sz="2400" dirty="0"/>
            </a:br>
            <a:r>
              <a:rPr lang="en-GB" sz="2400" dirty="0"/>
              <a:t>Listening in our Communities</a:t>
            </a:r>
            <a:endParaRPr lang="en-US" sz="2400" dirty="0"/>
          </a:p>
        </p:txBody>
      </p:sp>
      <p:pic>
        <p:nvPicPr>
          <p:cNvPr id="8" name="Content Placeholder 7">
            <a:extLst>
              <a:ext uri="{FF2B5EF4-FFF2-40B4-BE49-F238E27FC236}">
                <a16:creationId xmlns:a16="http://schemas.microsoft.com/office/drawing/2014/main" id="{C010F266-CE0A-BF1D-D89B-632D9570A7F1}"/>
              </a:ext>
            </a:extLst>
          </p:cNvPr>
          <p:cNvPicPr>
            <a:picLocks noGrp="1" noChangeAspect="1"/>
          </p:cNvPicPr>
          <p:nvPr>
            <p:ph sz="half" idx="2"/>
          </p:nvPr>
        </p:nvPicPr>
        <p:blipFill>
          <a:blip r:embed="rId2"/>
          <a:stretch>
            <a:fillRect/>
          </a:stretch>
        </p:blipFill>
        <p:spPr>
          <a:xfrm>
            <a:off x="6255830" y="1678782"/>
            <a:ext cx="5649796" cy="4237347"/>
          </a:xfrm>
          <a:prstGeom prst="rect">
            <a:avLst/>
          </a:prstGeom>
        </p:spPr>
      </p:pic>
      <p:pic>
        <p:nvPicPr>
          <p:cNvPr id="10" name="Picture 9">
            <a:extLst>
              <a:ext uri="{FF2B5EF4-FFF2-40B4-BE49-F238E27FC236}">
                <a16:creationId xmlns:a16="http://schemas.microsoft.com/office/drawing/2014/main" id="{07C53700-8B12-1AE3-F1D8-84E8325D30D7}"/>
              </a:ext>
            </a:extLst>
          </p:cNvPr>
          <p:cNvPicPr>
            <a:picLocks noChangeAspect="1"/>
          </p:cNvPicPr>
          <p:nvPr/>
        </p:nvPicPr>
        <p:blipFill>
          <a:blip r:embed="rId3"/>
          <a:stretch>
            <a:fillRect/>
          </a:stretch>
        </p:blipFill>
        <p:spPr>
          <a:xfrm flipH="1">
            <a:off x="464573" y="1678781"/>
            <a:ext cx="5649797" cy="4237348"/>
          </a:xfrm>
          <a:prstGeom prst="rect">
            <a:avLst/>
          </a:prstGeom>
        </p:spPr>
      </p:pic>
    </p:spTree>
    <p:extLst>
      <p:ext uri="{BB962C8B-B14F-4D97-AF65-F5344CB8AC3E}">
        <p14:creationId xmlns:p14="http://schemas.microsoft.com/office/powerpoint/2010/main" val="76914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9BEF8-076C-E54F-443C-4169D85C3C02}"/>
              </a:ext>
            </a:extLst>
          </p:cNvPr>
          <p:cNvSpPr>
            <a:spLocks noGrp="1"/>
          </p:cNvSpPr>
          <p:nvPr>
            <p:ph type="title"/>
          </p:nvPr>
        </p:nvSpPr>
        <p:spPr>
          <a:xfrm>
            <a:off x="812801" y="746356"/>
            <a:ext cx="10913806" cy="1565044"/>
          </a:xfrm>
        </p:spPr>
        <p:txBody>
          <a:bodyPr>
            <a:normAutofit fontScale="90000"/>
          </a:bodyPr>
          <a:lstStyle/>
          <a:p>
            <a:pPr algn="ctr"/>
            <a:r>
              <a:rPr lang="en-US" sz="2700" dirty="0"/>
              <a:t>Board on the Bus: out in the community in January</a:t>
            </a:r>
            <a:br>
              <a:rPr lang="en-US" sz="2700" dirty="0"/>
            </a:br>
            <a:r>
              <a:rPr lang="en-US" sz="2700" dirty="0"/>
              <a:t>at The Community Shop, Norwood, 12 January 2026</a:t>
            </a:r>
            <a:br>
              <a:rPr lang="en-US" sz="2700" dirty="0"/>
            </a:br>
            <a:br>
              <a:rPr lang="en-US" sz="2700" dirty="0"/>
            </a:br>
            <a:r>
              <a:rPr lang="en-US" sz="2200" dirty="0"/>
              <a:t>Louise Dark, Chief Executive, Specialist and Integrated Medicine GSTT, Oge Chesa, Director of Primary Care and Transformation, SEL ICB Lambeth</a:t>
            </a:r>
            <a:br>
              <a:rPr lang="en-US" sz="2200" dirty="0"/>
            </a:br>
            <a:endParaRPr lang="en-GB" sz="2200" dirty="0"/>
          </a:p>
        </p:txBody>
      </p:sp>
      <p:sp>
        <p:nvSpPr>
          <p:cNvPr id="3" name="Content Placeholder 2">
            <a:extLst>
              <a:ext uri="{FF2B5EF4-FFF2-40B4-BE49-F238E27FC236}">
                <a16:creationId xmlns:a16="http://schemas.microsoft.com/office/drawing/2014/main" id="{61E41464-44DE-1B41-7091-6C8B77D57BB7}"/>
              </a:ext>
            </a:extLst>
          </p:cNvPr>
          <p:cNvSpPr>
            <a:spLocks noGrp="1"/>
          </p:cNvSpPr>
          <p:nvPr>
            <p:ph idx="1"/>
          </p:nvPr>
        </p:nvSpPr>
        <p:spPr>
          <a:xfrm>
            <a:off x="254000" y="2192867"/>
            <a:ext cx="10674829" cy="2904612"/>
          </a:xfrm>
        </p:spPr>
        <p:txBody>
          <a:bodyPr>
            <a:normAutofit/>
          </a:bodyPr>
          <a:lstStyle/>
          <a:p>
            <a:pPr marL="0" indent="0">
              <a:buNone/>
            </a:pPr>
            <a:r>
              <a:rPr lang="en-GB" sz="2000" b="1" dirty="0"/>
              <a:t>Spoke with 31 residents:</a:t>
            </a:r>
          </a:p>
          <a:p>
            <a:pPr marL="0" indent="0">
              <a:buNone/>
            </a:pPr>
            <a:r>
              <a:rPr lang="en-GB" sz="2000" b="1" dirty="0"/>
              <a:t>Themes and requests from ‘what matters to you’ postcards:</a:t>
            </a:r>
          </a:p>
          <a:p>
            <a:r>
              <a:rPr lang="en-GB" sz="2000" dirty="0"/>
              <a:t>Access to GP/A&amp;E/dentist/optician(15), information on food/nutrition (6), better access to mental health services needed (5), advice and access to exercise /leisure activities (4), concerns about housing (4), regular access to health checks (3), good listening from health and wellbeing staff (3), community activities/cohesion (3), concerns around cost of living (3), NHS funding (2), children’s health/childcare, support for learning disabilities</a:t>
            </a:r>
          </a:p>
          <a:p>
            <a:pPr marL="0" indent="0">
              <a:buNone/>
            </a:pPr>
            <a:endParaRPr lang="en-GB" sz="2000" dirty="0"/>
          </a:p>
          <a:p>
            <a:endParaRPr lang="en-GB" sz="2000" dirty="0"/>
          </a:p>
          <a:p>
            <a:endParaRPr lang="en-GB" dirty="0"/>
          </a:p>
          <a:p>
            <a:endParaRPr lang="en-GB" dirty="0"/>
          </a:p>
          <a:p>
            <a:endParaRPr lang="en-GB" dirty="0"/>
          </a:p>
        </p:txBody>
      </p:sp>
    </p:spTree>
    <p:extLst>
      <p:ext uri="{BB962C8B-B14F-4D97-AF65-F5344CB8AC3E}">
        <p14:creationId xmlns:p14="http://schemas.microsoft.com/office/powerpoint/2010/main" val="33950054"/>
      </p:ext>
    </p:extLst>
  </p:cSld>
  <p:clrMapOvr>
    <a:masterClrMapping/>
  </p:clrMapOvr>
</p:sld>
</file>

<file path=ppt/theme/theme1.xml><?xml version="1.0" encoding="utf-8"?>
<a:theme xmlns:a="http://schemas.openxmlformats.org/drawingml/2006/main" name="Lambeth_together">
  <a:themeElements>
    <a:clrScheme name="LambethTogether">
      <a:dk1>
        <a:srgbClr val="004877"/>
      </a:dk1>
      <a:lt1>
        <a:srgbClr val="FFFFFF"/>
      </a:lt1>
      <a:dk2>
        <a:srgbClr val="000000"/>
      </a:dk2>
      <a:lt2>
        <a:srgbClr val="E94179"/>
      </a:lt2>
      <a:accent1>
        <a:srgbClr val="0FA59B"/>
      </a:accent1>
      <a:accent2>
        <a:srgbClr val="DC79AF"/>
      </a:accent2>
      <a:accent3>
        <a:srgbClr val="3C4797"/>
      </a:accent3>
      <a:accent4>
        <a:srgbClr val="FBB911"/>
      </a:accent4>
      <a:accent5>
        <a:srgbClr val="0073A3"/>
      </a:accent5>
      <a:accent6>
        <a:srgbClr val="EE7323"/>
      </a:accent6>
      <a:hlink>
        <a:srgbClr val="4CC0DD"/>
      </a:hlink>
      <a:folHlink>
        <a:srgbClr val="E9417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ambeth_together" id="{C5DD8685-010E-CA42-919C-EAF37C663147}" vid="{BE58C8A8-FEFA-1549-AC6B-4F0FCA63951C}"/>
    </a:ext>
  </a:extLst>
</a:theme>
</file>

<file path=ppt/theme/theme2.xml><?xml version="1.0" encoding="utf-8"?>
<a:theme xmlns:a="http://schemas.openxmlformats.org/drawingml/2006/main" name="1_Lambeth_together">
  <a:themeElements>
    <a:clrScheme name="LambethTogether">
      <a:dk1>
        <a:srgbClr val="004877"/>
      </a:dk1>
      <a:lt1>
        <a:srgbClr val="FFFFFF"/>
      </a:lt1>
      <a:dk2>
        <a:srgbClr val="000000"/>
      </a:dk2>
      <a:lt2>
        <a:srgbClr val="E94179"/>
      </a:lt2>
      <a:accent1>
        <a:srgbClr val="0FA59B"/>
      </a:accent1>
      <a:accent2>
        <a:srgbClr val="DC79AF"/>
      </a:accent2>
      <a:accent3>
        <a:srgbClr val="3C4797"/>
      </a:accent3>
      <a:accent4>
        <a:srgbClr val="FBB911"/>
      </a:accent4>
      <a:accent5>
        <a:srgbClr val="0073A3"/>
      </a:accent5>
      <a:accent6>
        <a:srgbClr val="EE7323"/>
      </a:accent6>
      <a:hlink>
        <a:srgbClr val="4CC0DD"/>
      </a:hlink>
      <a:folHlink>
        <a:srgbClr val="E9417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ambeth_together" id="{C5DD8685-010E-CA42-919C-EAF37C663147}" vid="{BE58C8A8-FEFA-1549-AC6B-4F0FCA63951C}"/>
    </a:ext>
  </a:extLst>
</a:theme>
</file>

<file path=ppt/theme/theme3.xml><?xml version="1.0" encoding="utf-8"?>
<a:theme xmlns:a="http://schemas.openxmlformats.org/drawingml/2006/main" name="2_Lambeth_together">
  <a:themeElements>
    <a:clrScheme name="LambethTogether">
      <a:dk1>
        <a:srgbClr val="004877"/>
      </a:dk1>
      <a:lt1>
        <a:srgbClr val="FFFFFF"/>
      </a:lt1>
      <a:dk2>
        <a:srgbClr val="000000"/>
      </a:dk2>
      <a:lt2>
        <a:srgbClr val="E94179"/>
      </a:lt2>
      <a:accent1>
        <a:srgbClr val="0FA59B"/>
      </a:accent1>
      <a:accent2>
        <a:srgbClr val="DC79AF"/>
      </a:accent2>
      <a:accent3>
        <a:srgbClr val="3C4797"/>
      </a:accent3>
      <a:accent4>
        <a:srgbClr val="FBB911"/>
      </a:accent4>
      <a:accent5>
        <a:srgbClr val="0073A3"/>
      </a:accent5>
      <a:accent6>
        <a:srgbClr val="EE7323"/>
      </a:accent6>
      <a:hlink>
        <a:srgbClr val="4CC0DD"/>
      </a:hlink>
      <a:folHlink>
        <a:srgbClr val="E9417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ambeth_together" id="{C5DD8685-010E-CA42-919C-EAF37C663147}" vid="{BE58C8A8-FEFA-1549-AC6B-4F0FCA63951C}"/>
    </a:ext>
  </a:extLst>
</a:theme>
</file>

<file path=ppt/theme/theme4.xml><?xml version="1.0" encoding="utf-8"?>
<a:theme xmlns:a="http://schemas.openxmlformats.org/drawingml/2006/main" name="3_Lambeth_together">
  <a:themeElements>
    <a:clrScheme name="LambethTogether">
      <a:dk1>
        <a:srgbClr val="004877"/>
      </a:dk1>
      <a:lt1>
        <a:srgbClr val="FFFFFF"/>
      </a:lt1>
      <a:dk2>
        <a:srgbClr val="000000"/>
      </a:dk2>
      <a:lt2>
        <a:srgbClr val="E94179"/>
      </a:lt2>
      <a:accent1>
        <a:srgbClr val="0FA59B"/>
      </a:accent1>
      <a:accent2>
        <a:srgbClr val="DC79AF"/>
      </a:accent2>
      <a:accent3>
        <a:srgbClr val="3C4797"/>
      </a:accent3>
      <a:accent4>
        <a:srgbClr val="FBB911"/>
      </a:accent4>
      <a:accent5>
        <a:srgbClr val="0073A3"/>
      </a:accent5>
      <a:accent6>
        <a:srgbClr val="EE7323"/>
      </a:accent6>
      <a:hlink>
        <a:srgbClr val="4CC0DD"/>
      </a:hlink>
      <a:folHlink>
        <a:srgbClr val="E9417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ambeth_together" id="{C5DD8685-010E-CA42-919C-EAF37C663147}" vid="{BE58C8A8-FEFA-1549-AC6B-4F0FCA63951C}"/>
    </a:ext>
  </a:extLst>
</a:theme>
</file>

<file path=ppt/theme/theme5.xml><?xml version="1.0" encoding="utf-8"?>
<a:theme xmlns:a="http://schemas.openxmlformats.org/drawingml/2006/main" name="4_Lambeth_together">
  <a:themeElements>
    <a:clrScheme name="LambethTogether">
      <a:dk1>
        <a:srgbClr val="004877"/>
      </a:dk1>
      <a:lt1>
        <a:srgbClr val="FFFFFF"/>
      </a:lt1>
      <a:dk2>
        <a:srgbClr val="000000"/>
      </a:dk2>
      <a:lt2>
        <a:srgbClr val="E94179"/>
      </a:lt2>
      <a:accent1>
        <a:srgbClr val="0FA59B"/>
      </a:accent1>
      <a:accent2>
        <a:srgbClr val="DC79AF"/>
      </a:accent2>
      <a:accent3>
        <a:srgbClr val="3C4797"/>
      </a:accent3>
      <a:accent4>
        <a:srgbClr val="FBB911"/>
      </a:accent4>
      <a:accent5>
        <a:srgbClr val="0073A3"/>
      </a:accent5>
      <a:accent6>
        <a:srgbClr val="EE7323"/>
      </a:accent6>
      <a:hlink>
        <a:srgbClr val="4CC0DD"/>
      </a:hlink>
      <a:folHlink>
        <a:srgbClr val="E9417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ambeth_together" id="{C5DD8685-010E-CA42-919C-EAF37C663147}" vid="{BE58C8A8-FEFA-1549-AC6B-4F0FCA63951C}"/>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410F98AB26C3F4AB2A22C1DFD30EA22" ma:contentTypeVersion="19" ma:contentTypeDescription="Create a new document." ma:contentTypeScope="" ma:versionID="9c75073d0af88cf5ed10b377b9d9499d">
  <xsd:schema xmlns:xsd="http://www.w3.org/2001/XMLSchema" xmlns:xs="http://www.w3.org/2001/XMLSchema" xmlns:p="http://schemas.microsoft.com/office/2006/metadata/properties" xmlns:ns2="7151d9ff-4add-4aa1-9b17-caa76852397e" xmlns:ns3="7bad7c87-06fc-4726-bfa2-929b12ffb2ad" xmlns:ns4="3762e1dc-9bcc-4a22-91e6-a5cb4b094858" targetNamespace="http://schemas.microsoft.com/office/2006/metadata/properties" ma:root="true" ma:fieldsID="0ba55c40d45d4ec09a16b6e51999fe37" ns2:_="" ns3:_="" ns4:_="">
    <xsd:import namespace="7151d9ff-4add-4aa1-9b17-caa76852397e"/>
    <xsd:import namespace="7bad7c87-06fc-4726-bfa2-929b12ffb2ad"/>
    <xsd:import namespace="3762e1dc-9bcc-4a22-91e6-a5cb4b09485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AutoKeyPoints" minOccurs="0"/>
                <xsd:element ref="ns2:MediaServiceKeyPoints"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51d9ff-4add-4aa1-9b17-caa7685239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3f3f23c5-8d61-4350-8abb-34784649861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bad7c87-06fc-4726-bfa2-929b12ffb2ad"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762e1dc-9bcc-4a22-91e6-a5cb4b094858"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e777752c-081b-4374-868b-e3f54405bd4b}" ma:internalName="TaxCatchAll" ma:showField="CatchAllData" ma:web="7bad7c87-06fc-4726-bfa2-929b12ffb2a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151d9ff-4add-4aa1-9b17-caa76852397e">
      <Terms xmlns="http://schemas.microsoft.com/office/infopath/2007/PartnerControls"/>
    </lcf76f155ced4ddcb4097134ff3c332f>
    <TaxCatchAll xmlns="3762e1dc-9bcc-4a22-91e6-a5cb4b094858" xsi:nil="true"/>
    <SharedWithUsers xmlns="7bad7c87-06fc-4726-bfa2-929b12ffb2ad">
      <UserInfo>
        <DisplayName>Charli Nelson</DisplayName>
        <AccountId>426</AccountId>
        <AccountType/>
      </UserInfo>
    </SharedWithUsers>
  </documentManagement>
</p:properties>
</file>

<file path=customXml/itemProps1.xml><?xml version="1.0" encoding="utf-8"?>
<ds:datastoreItem xmlns:ds="http://schemas.openxmlformats.org/officeDocument/2006/customXml" ds:itemID="{ABC52E76-CD94-484F-864D-D4EA2A6A0CBF}">
  <ds:schemaRefs>
    <ds:schemaRef ds:uri="http://schemas.microsoft.com/sharepoint/v3/contenttype/forms"/>
  </ds:schemaRefs>
</ds:datastoreItem>
</file>

<file path=customXml/itemProps2.xml><?xml version="1.0" encoding="utf-8"?>
<ds:datastoreItem xmlns:ds="http://schemas.openxmlformats.org/officeDocument/2006/customXml" ds:itemID="{FFEC92E3-5458-4058-8B84-8FF0CE2FDC4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51d9ff-4add-4aa1-9b17-caa76852397e"/>
    <ds:schemaRef ds:uri="7bad7c87-06fc-4726-bfa2-929b12ffb2ad"/>
    <ds:schemaRef ds:uri="3762e1dc-9bcc-4a22-91e6-a5cb4b09485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3552869-8C5A-4453-AE6E-0B1B0805BE11}">
  <ds:schemaRefs>
    <ds:schemaRef ds:uri="http://schemas.microsoft.com/office/2006/metadata/properties"/>
    <ds:schemaRef ds:uri="http://schemas.microsoft.com/office/infopath/2007/PartnerControls"/>
    <ds:schemaRef ds:uri="7151d9ff-4add-4aa1-9b17-caa76852397e"/>
    <ds:schemaRef ds:uri="3762e1dc-9bcc-4a22-91e6-a5cb4b094858"/>
    <ds:schemaRef ds:uri="7bad7c87-06fc-4726-bfa2-929b12ffb2ad"/>
  </ds:schemaRefs>
</ds:datastoreItem>
</file>

<file path=docProps/app.xml><?xml version="1.0" encoding="utf-8"?>
<Properties xmlns="http://schemas.openxmlformats.org/officeDocument/2006/extended-properties" xmlns:vt="http://schemas.openxmlformats.org/officeDocument/2006/docPropsVTypes">
  <Template>Lambeth_together</Template>
  <TotalTime>470</TotalTime>
  <Words>172</Words>
  <Application>Microsoft Office PowerPoint</Application>
  <PresentationFormat>Widescreen</PresentationFormat>
  <Paragraphs>8</Paragraphs>
  <Slides>2</Slides>
  <Notes>0</Notes>
  <HiddenSlides>0</HiddenSlides>
  <MMClips>0</MMClips>
  <ScaleCrop>false</ScaleCrop>
  <HeadingPairs>
    <vt:vector size="6" baseType="variant">
      <vt:variant>
        <vt:lpstr>Fonts Used</vt:lpstr>
      </vt:variant>
      <vt:variant>
        <vt:i4>2</vt:i4>
      </vt:variant>
      <vt:variant>
        <vt:lpstr>Theme</vt:lpstr>
      </vt:variant>
      <vt:variant>
        <vt:i4>5</vt:i4>
      </vt:variant>
      <vt:variant>
        <vt:lpstr>Slide Titles</vt:lpstr>
      </vt:variant>
      <vt:variant>
        <vt:i4>2</vt:i4>
      </vt:variant>
    </vt:vector>
  </HeadingPairs>
  <TitlesOfParts>
    <vt:vector size="9" baseType="lpstr">
      <vt:lpstr>Arial</vt:lpstr>
      <vt:lpstr>Calibri</vt:lpstr>
      <vt:lpstr>Lambeth_together</vt:lpstr>
      <vt:lpstr>1_Lambeth_together</vt:lpstr>
      <vt:lpstr>2_Lambeth_together</vt:lpstr>
      <vt:lpstr>3_Lambeth_together</vt:lpstr>
      <vt:lpstr>4_Lambeth_together</vt:lpstr>
      <vt:lpstr>Board on the Bus Listening in our Communities</vt:lpstr>
      <vt:lpstr>Board on the Bus: out in the community in January at The Community Shop, Norwood, 12 January 2026  Louise Dark, Chief Executive, Specialist and Integrated Medicine GSTT, Oge Chesa, Director of Primary Care and Transformation, SEL ICB Lambeth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Lake</dc:creator>
  <cp:lastModifiedBy>Alicia Lyons</cp:lastModifiedBy>
  <cp:revision>51</cp:revision>
  <dcterms:created xsi:type="dcterms:W3CDTF">2019-07-02T09:04:22Z</dcterms:created>
  <dcterms:modified xsi:type="dcterms:W3CDTF">2026-03-24T11:06:09Z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0x010100E410F98AB26C3F4AB2A22C1DFD30EA22</vt:lpwstr>
  </property>
  <property fmtid="{D5CDD505-2E9C-101B-9397-08002B2CF9AE}" pid="3" name="MediaServiceImageTags">
    <vt:lpwstr/>
  </property>
</Properties>
</file>