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0" r:id="rId5"/>
    <p:sldMasterId id="2147483680" r:id="rId6"/>
    <p:sldMasterId id="2147483690" r:id="rId7"/>
    <p:sldMasterId id="2147483700" r:id="rId8"/>
  </p:sldMasterIdLst>
  <p:notesMasterIdLst>
    <p:notesMasterId r:id="rId11"/>
  </p:notesMasterIdLst>
  <p:sldIdLst>
    <p:sldId id="256" r:id="rId9"/>
    <p:sldId id="26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167A9A-48BE-48F1-BDB9-35E566C7763B}" v="5" dt="2025-03-04T17:37:17.7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56" autoAdjust="0"/>
    <p:restoredTop sz="94629"/>
  </p:normalViewPr>
  <p:slideViewPr>
    <p:cSldViewPr snapToGrid="0" snapToObjects="1" showGuides="1">
      <p:cViewPr varScale="1">
        <p:scale>
          <a:sx n="75" d="100"/>
          <a:sy n="75" d="100"/>
        </p:scale>
        <p:origin x="38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4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tableStyles" Target="tableStyles.xml"/><Relationship Id="rId10" Type="http://schemas.openxmlformats.org/officeDocument/2006/relationships/slide" Target="slides/slide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DD38F0-26B4-49A9-92FC-F9D061D311CD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C42E52-2E71-4BA4-8F78-440427C316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2231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6683" y="1356851"/>
            <a:ext cx="10019071" cy="1936955"/>
          </a:xfrm>
        </p:spPr>
        <p:txBody>
          <a:bodyPr anchor="t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6683" y="3405393"/>
            <a:ext cx="10019071" cy="109778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63D4-4E36-9E4B-B550-45DF10BDA28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9CF2-C857-4041-8183-5CBC4420A1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1212" y="1455173"/>
            <a:ext cx="10019071" cy="1936955"/>
          </a:xfrm>
        </p:spPr>
        <p:txBody>
          <a:bodyPr anchor="t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1212" y="3503715"/>
            <a:ext cx="10019071" cy="109778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63D4-4E36-9E4B-B550-45DF10BDA28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9CF2-C857-4041-8183-5CBC4420A1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573" y="1240972"/>
            <a:ext cx="11157155" cy="102044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573" y="2349910"/>
            <a:ext cx="11157155" cy="21925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63D4-4E36-9E4B-B550-45DF10BDA28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9CF2-C857-4041-8183-5CBC4420A1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896" y="1227958"/>
            <a:ext cx="11179278" cy="199702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3896" y="3350600"/>
            <a:ext cx="11179278" cy="84777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63D4-4E36-9E4B-B550-45DF10BDA28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9CF2-C857-4041-8183-5CBC4420A1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4845" y="1309798"/>
            <a:ext cx="11157155" cy="102044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63D4-4E36-9E4B-B550-45DF10BDA28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9CF2-C857-4041-8183-5CBC4420A1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63D4-4E36-9E4B-B550-45DF10BDA28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9CF2-C857-4041-8183-5CBC4420A1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573" y="198752"/>
            <a:ext cx="11157155" cy="102044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573" y="1533832"/>
            <a:ext cx="5555227" cy="429669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33832"/>
            <a:ext cx="5449528" cy="42966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63D4-4E36-9E4B-B550-45DF10BDA28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83328" y="6626942"/>
            <a:ext cx="2743200" cy="232185"/>
          </a:xfrm>
        </p:spPr>
        <p:txBody>
          <a:bodyPr/>
          <a:lstStyle/>
          <a:p>
            <a:fld id="{4FDE9CF2-C857-4041-8183-5CBC4420A1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573" y="287940"/>
            <a:ext cx="10577053" cy="7542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574" y="1396232"/>
            <a:ext cx="5764840" cy="521058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74" y="1917290"/>
            <a:ext cx="5764840" cy="404105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76998" y="1396232"/>
            <a:ext cx="5400369" cy="521058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76998" y="1917290"/>
            <a:ext cx="5400369" cy="404105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63D4-4E36-9E4B-B550-45DF10BDA28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134167" y="6626942"/>
            <a:ext cx="2743200" cy="232185"/>
          </a:xfrm>
        </p:spPr>
        <p:txBody>
          <a:bodyPr/>
          <a:lstStyle/>
          <a:p>
            <a:fld id="{4FDE9CF2-C857-4041-8183-5CBC4420A12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573" y="1258530"/>
            <a:ext cx="4307453" cy="1012723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1268362"/>
            <a:ext cx="6438540" cy="466049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574" y="2346810"/>
            <a:ext cx="4307452" cy="355163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63D4-4E36-9E4B-B550-45DF10BDA28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212826" y="6626942"/>
            <a:ext cx="2743200" cy="232185"/>
          </a:xfrm>
        </p:spPr>
        <p:txBody>
          <a:bodyPr/>
          <a:lstStyle/>
          <a:p>
            <a:fld id="{4FDE9CF2-C857-4041-8183-5CBC4420A12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573" y="1435509"/>
            <a:ext cx="3932237" cy="1152115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02942" y="1435509"/>
            <a:ext cx="6714562" cy="437535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573" y="2587625"/>
            <a:ext cx="3932237" cy="258414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63D4-4E36-9E4B-B550-45DF10BDA28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73495" y="6626942"/>
            <a:ext cx="2743200" cy="232185"/>
          </a:xfrm>
        </p:spPr>
        <p:txBody>
          <a:bodyPr/>
          <a:lstStyle/>
          <a:p>
            <a:fld id="{4FDE9CF2-C857-4041-8183-5CBC4420A12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2051" y="1356851"/>
            <a:ext cx="10019071" cy="1936955"/>
          </a:xfrm>
        </p:spPr>
        <p:txBody>
          <a:bodyPr anchor="t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52051" y="3405393"/>
            <a:ext cx="10019071" cy="109778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63D4-4E36-9E4B-B550-45DF10BDA28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9CF2-C857-4041-8183-5CBC4420A1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63D4-4E36-9E4B-B550-45DF10BDA28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9CF2-C857-4041-8183-5CBC4420A1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63D4-4E36-9E4B-B550-45DF10BDA28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9CF2-C857-4041-8183-5CBC4420A1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804" y="1434435"/>
            <a:ext cx="11179278" cy="199702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5804" y="3557077"/>
            <a:ext cx="11179278" cy="84777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63D4-4E36-9E4B-B550-45DF10BDA28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9CF2-C857-4041-8183-5CBC4420A1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63D4-4E36-9E4B-B550-45DF10BDA28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9CF2-C857-4041-8183-5CBC4420A1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63D4-4E36-9E4B-B550-45DF10BDA28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9CF2-C857-4041-8183-5CBC4420A1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574" y="228249"/>
            <a:ext cx="10468898" cy="9024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573" y="1376516"/>
            <a:ext cx="5555227" cy="435568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3316" y="1376516"/>
            <a:ext cx="5525728" cy="43556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63D4-4E36-9E4B-B550-45DF10BDA28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14502" y="6626942"/>
            <a:ext cx="2743200" cy="232185"/>
          </a:xfrm>
        </p:spPr>
        <p:txBody>
          <a:bodyPr/>
          <a:lstStyle/>
          <a:p>
            <a:fld id="{4FDE9CF2-C857-4041-8183-5CBC4420A1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573" y="235974"/>
            <a:ext cx="10645879" cy="85540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574" y="1347071"/>
            <a:ext cx="5533002" cy="521058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74" y="1868128"/>
            <a:ext cx="5533002" cy="407055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8844" y="1347071"/>
            <a:ext cx="5370871" cy="521058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8844" y="1868128"/>
            <a:ext cx="5370871" cy="407055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63D4-4E36-9E4B-B550-45DF10BDA28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163663" y="6626942"/>
            <a:ext cx="2743200" cy="232185"/>
          </a:xfrm>
        </p:spPr>
        <p:txBody>
          <a:bodyPr/>
          <a:lstStyle/>
          <a:p>
            <a:fld id="{4FDE9CF2-C857-4041-8183-5CBC4420A12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573" y="1209368"/>
            <a:ext cx="4307453" cy="1012723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1219200"/>
            <a:ext cx="643854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574" y="2297648"/>
            <a:ext cx="4307452" cy="369598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63D4-4E36-9E4B-B550-45DF10BDA28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9CF2-C857-4041-8183-5CBC4420A1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573" y="1435509"/>
            <a:ext cx="3932237" cy="1152115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7" y="1435510"/>
            <a:ext cx="6586025" cy="427703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573" y="2587625"/>
            <a:ext cx="3932237" cy="312491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63D4-4E36-9E4B-B550-45DF10BDA28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222657" y="6626942"/>
            <a:ext cx="2743200" cy="232185"/>
          </a:xfrm>
        </p:spPr>
        <p:txBody>
          <a:bodyPr/>
          <a:lstStyle/>
          <a:p>
            <a:fld id="{4FDE9CF2-C857-4041-8183-5CBC4420A1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7251" y="1356851"/>
            <a:ext cx="10019071" cy="1936955"/>
          </a:xfrm>
        </p:spPr>
        <p:txBody>
          <a:bodyPr anchor="t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7251" y="3405393"/>
            <a:ext cx="10019071" cy="109778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63D4-4E36-9E4B-B550-45DF10BDA28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9CF2-C857-4041-8183-5CBC4420A1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63D4-4E36-9E4B-B550-45DF10BDA28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9CF2-C857-4041-8183-5CBC4420A1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450" y="1495705"/>
            <a:ext cx="11179278" cy="199702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2450" y="3618347"/>
            <a:ext cx="11179278" cy="84777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63D4-4E36-9E4B-B550-45DF10BDA28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9CF2-C857-4041-8183-5CBC4420A1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972" y="1709738"/>
            <a:ext cx="11179278" cy="199702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5972" y="3832380"/>
            <a:ext cx="11179278" cy="84777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63D4-4E36-9E4B-B550-45DF10BDA28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9CF2-C857-4041-8183-5CBC4420A1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63D4-4E36-9E4B-B550-45DF10BDA28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9CF2-C857-4041-8183-5CBC4420A1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63D4-4E36-9E4B-B550-45DF10BDA28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9CF2-C857-4041-8183-5CBC4420A1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573" y="228249"/>
            <a:ext cx="10557388" cy="9024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573" y="1396180"/>
            <a:ext cx="5375788" cy="47096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396180"/>
            <a:ext cx="5675671" cy="47096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63D4-4E36-9E4B-B550-45DF10BDA28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984227" y="6626942"/>
            <a:ext cx="2743200" cy="232185"/>
          </a:xfrm>
        </p:spPr>
        <p:txBody>
          <a:bodyPr/>
          <a:lstStyle/>
          <a:p>
            <a:fld id="{4FDE9CF2-C857-4041-8183-5CBC4420A12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573" y="258444"/>
            <a:ext cx="10567221" cy="76411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574" y="1376594"/>
            <a:ext cx="5690420" cy="521058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73" y="1897652"/>
            <a:ext cx="5690421" cy="42180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77781" y="1376594"/>
            <a:ext cx="5298716" cy="521058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77781" y="1897652"/>
            <a:ext cx="5298716" cy="42180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63D4-4E36-9E4B-B550-45DF10BDA28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984227" y="6626942"/>
            <a:ext cx="2743200" cy="232185"/>
          </a:xfrm>
        </p:spPr>
        <p:txBody>
          <a:bodyPr/>
          <a:lstStyle/>
          <a:p>
            <a:fld id="{4FDE9CF2-C857-4041-8183-5CBC4420A1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573" y="1514168"/>
            <a:ext cx="4307453" cy="1012723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9834" y="1524000"/>
            <a:ext cx="6438540" cy="44048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574" y="2602448"/>
            <a:ext cx="4307452" cy="31060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63D4-4E36-9E4B-B550-45DF10BDA28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984227" y="6626942"/>
            <a:ext cx="2743200" cy="232185"/>
          </a:xfrm>
        </p:spPr>
        <p:txBody>
          <a:bodyPr/>
          <a:lstStyle/>
          <a:p>
            <a:fld id="{4FDE9CF2-C857-4041-8183-5CBC4420A12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573" y="1435509"/>
            <a:ext cx="3932237" cy="1152115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435510"/>
            <a:ext cx="6536864" cy="436552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573" y="2587625"/>
            <a:ext cx="3932237" cy="321340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63D4-4E36-9E4B-B550-45DF10BDA28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9CF2-C857-4041-8183-5CBC4420A1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574" y="1573161"/>
            <a:ext cx="8630266" cy="1936955"/>
          </a:xfrm>
        </p:spPr>
        <p:txBody>
          <a:bodyPr anchor="t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4574" y="3510116"/>
            <a:ext cx="8630266" cy="289068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63D4-4E36-9E4B-B550-45DF10BDA28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9CF2-C857-4041-8183-5CBC4420A1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573" y="1599850"/>
            <a:ext cx="8767917" cy="1020447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573" y="2703871"/>
            <a:ext cx="11157155" cy="34412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63D4-4E36-9E4B-B550-45DF10BDA28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9CF2-C857-4041-8183-5CBC4420A1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574" y="1850571"/>
            <a:ext cx="8866240" cy="1767699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63D4-4E36-9E4B-B550-45DF10BDA28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9CF2-C857-4041-8183-5CBC4420A1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3058" y="1427785"/>
            <a:ext cx="10628670" cy="102044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63D4-4E36-9E4B-B550-45DF10BDA28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9CF2-C857-4041-8183-5CBC4420A1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63D4-4E36-9E4B-B550-45DF10BDA28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9CF2-C857-4041-8183-5CBC4420A1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573" y="1543665"/>
            <a:ext cx="11157154" cy="163215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573" y="3456333"/>
            <a:ext cx="11157154" cy="167610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64573" y="6321309"/>
            <a:ext cx="2743200" cy="232185"/>
          </a:xfrm>
        </p:spPr>
        <p:txBody>
          <a:bodyPr/>
          <a:lstStyle/>
          <a:p>
            <a:fld id="{2F3163D4-4E36-9E4B-B550-45DF10BDA28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21309"/>
            <a:ext cx="4114800" cy="23218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78528" y="6321309"/>
            <a:ext cx="2743200" cy="232185"/>
          </a:xfrm>
        </p:spPr>
        <p:txBody>
          <a:bodyPr/>
          <a:lstStyle/>
          <a:p>
            <a:fld id="{4FDE9CF2-C857-4041-8183-5CBC4420A1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574" y="739527"/>
            <a:ext cx="8876072" cy="1020447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573" y="1759974"/>
            <a:ext cx="5555227" cy="430652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759974"/>
            <a:ext cx="5449528" cy="43065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4573" y="6323823"/>
            <a:ext cx="2743200" cy="232185"/>
          </a:xfrm>
        </p:spPr>
        <p:txBody>
          <a:bodyPr/>
          <a:lstStyle/>
          <a:p>
            <a:fld id="{2F3163D4-4E36-9E4B-B550-45DF10BDA28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23823"/>
            <a:ext cx="4114800" cy="23218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242321" y="6323823"/>
            <a:ext cx="2743200" cy="232185"/>
          </a:xfrm>
        </p:spPr>
        <p:txBody>
          <a:bodyPr/>
          <a:lstStyle/>
          <a:p>
            <a:fld id="{4FDE9CF2-C857-4041-8183-5CBC4420A1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573" y="756750"/>
            <a:ext cx="8885904" cy="1121263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573" y="1878013"/>
            <a:ext cx="5707627" cy="521058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73" y="2399071"/>
            <a:ext cx="5707627" cy="375592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3409" y="1878013"/>
            <a:ext cx="5339838" cy="521058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3409" y="2399071"/>
            <a:ext cx="5339838" cy="375592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64573" y="6322142"/>
            <a:ext cx="2743200" cy="232185"/>
          </a:xfrm>
        </p:spPr>
        <p:txBody>
          <a:bodyPr/>
          <a:lstStyle/>
          <a:p>
            <a:fld id="{2F3163D4-4E36-9E4B-B550-45DF10BDA28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22142"/>
            <a:ext cx="4114800" cy="23218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183328" y="6322142"/>
            <a:ext cx="2743200" cy="232185"/>
          </a:xfrm>
        </p:spPr>
        <p:txBody>
          <a:bodyPr/>
          <a:lstStyle/>
          <a:p>
            <a:fld id="{4FDE9CF2-C857-4041-8183-5CBC4420A12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573" y="1052053"/>
            <a:ext cx="4307453" cy="1012723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1061885"/>
            <a:ext cx="6438540" cy="530941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574" y="2140333"/>
            <a:ext cx="4307452" cy="423097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4573" y="6417364"/>
            <a:ext cx="2743200" cy="232185"/>
          </a:xfrm>
        </p:spPr>
        <p:txBody>
          <a:bodyPr/>
          <a:lstStyle/>
          <a:p>
            <a:fld id="{2F3163D4-4E36-9E4B-B550-45DF10BDA28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417364"/>
            <a:ext cx="4114800" cy="23218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878528" y="6417364"/>
            <a:ext cx="2743200" cy="232185"/>
          </a:xfrm>
        </p:spPr>
        <p:txBody>
          <a:bodyPr/>
          <a:lstStyle/>
          <a:p>
            <a:fld id="{4FDE9CF2-C857-4041-8183-5CBC4420A1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573" y="1098078"/>
            <a:ext cx="3932237" cy="1096255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199535"/>
            <a:ext cx="6438540" cy="357894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573" y="2300748"/>
            <a:ext cx="3932237" cy="247772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4573" y="6312310"/>
            <a:ext cx="2743200" cy="232185"/>
          </a:xfrm>
        </p:spPr>
        <p:txBody>
          <a:bodyPr/>
          <a:lstStyle/>
          <a:p>
            <a:fld id="{2F3163D4-4E36-9E4B-B550-45DF10BDA28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12310"/>
            <a:ext cx="4114800" cy="23218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222657" y="6312310"/>
            <a:ext cx="2743200" cy="232185"/>
          </a:xfrm>
        </p:spPr>
        <p:txBody>
          <a:bodyPr/>
          <a:lstStyle/>
          <a:p>
            <a:fld id="{4FDE9CF2-C857-4041-8183-5CBC4420A1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63D4-4E36-9E4B-B550-45DF10BDA28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9CF2-C857-4041-8183-5CBC4420A1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573" y="198751"/>
            <a:ext cx="10498395" cy="85330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573" y="1455175"/>
            <a:ext cx="5555227" cy="453267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59013" y="1455175"/>
            <a:ext cx="5449528" cy="45326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fld id="{2F3163D4-4E36-9E4B-B550-45DF10BDA28F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222657" y="6626942"/>
            <a:ext cx="2743200" cy="232185"/>
          </a:xfrm>
        </p:spPr>
        <p:txBody>
          <a:bodyPr/>
          <a:lstStyle>
            <a:lvl1pPr>
              <a:defRPr sz="900"/>
            </a:lvl1pPr>
          </a:lstStyle>
          <a:p>
            <a:fld id="{4FDE9CF2-C857-4041-8183-5CBC4420A1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574" y="212137"/>
            <a:ext cx="10763866" cy="84974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574" y="1347071"/>
            <a:ext cx="5483943" cy="684557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75" y="2031628"/>
            <a:ext cx="5483942" cy="424135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199" y="1347071"/>
            <a:ext cx="5744497" cy="684557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199" y="2031628"/>
            <a:ext cx="5744497" cy="424135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fld id="{2F3163D4-4E36-9E4B-B550-45DF10BDA28F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173496" y="6626942"/>
            <a:ext cx="2743200" cy="232185"/>
          </a:xfrm>
        </p:spPr>
        <p:txBody>
          <a:bodyPr/>
          <a:lstStyle>
            <a:lvl1pPr>
              <a:defRPr sz="900"/>
            </a:lvl1pPr>
          </a:lstStyle>
          <a:p>
            <a:fld id="{4FDE9CF2-C857-4041-8183-5CBC4420A1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573" y="1514168"/>
            <a:ext cx="4307453" cy="1012723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1524000"/>
            <a:ext cx="6772836" cy="3657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574" y="2602448"/>
            <a:ext cx="4307452" cy="257915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fld id="{2F3163D4-4E36-9E4B-B550-45DF10BDA28F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212825" y="6626942"/>
            <a:ext cx="2743200" cy="232185"/>
          </a:xfrm>
        </p:spPr>
        <p:txBody>
          <a:bodyPr/>
          <a:lstStyle>
            <a:lvl1pPr>
              <a:defRPr sz="900"/>
            </a:lvl1pPr>
          </a:lstStyle>
          <a:p>
            <a:fld id="{4FDE9CF2-C857-4041-8183-5CBC4420A1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573" y="1435509"/>
            <a:ext cx="3932237" cy="1152115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7" y="1435509"/>
            <a:ext cx="6763005" cy="455233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573" y="2587625"/>
            <a:ext cx="3932237" cy="340021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63D4-4E36-9E4B-B550-45DF10BDA28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202993" y="6626942"/>
            <a:ext cx="2743200" cy="232185"/>
          </a:xfrm>
        </p:spPr>
        <p:txBody>
          <a:bodyPr/>
          <a:lstStyle/>
          <a:p>
            <a:fld id="{4FDE9CF2-C857-4041-8183-5CBC4420A1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3.jp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5.jpg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3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4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4845" y="1093488"/>
            <a:ext cx="10793361" cy="1061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4845" y="2202425"/>
            <a:ext cx="10793361" cy="2556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4573" y="6626942"/>
            <a:ext cx="2743200" cy="2321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163D4-4E36-9E4B-B550-45DF10BDA28F}" type="datetimeFigureOut">
              <a:rPr lang="en-US" smtClean="0"/>
              <a:t>3/4/2025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626942"/>
            <a:ext cx="4114800" cy="2321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78528" y="6626942"/>
            <a:ext cx="2743200" cy="2321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E9CF2-C857-4041-8183-5CBC4420A1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388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6" r:id="rId4"/>
    <p:sldLayoutId id="2147483667" r:id="rId5"/>
    <p:sldLayoutId id="2147483664" r:id="rId6"/>
    <p:sldLayoutId id="2147483665" r:id="rId7"/>
    <p:sldLayoutId id="2147483668" r:id="rId8"/>
    <p:sldLayoutId id="214748366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4573" y="1427785"/>
            <a:ext cx="11157155" cy="102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573" y="2536723"/>
            <a:ext cx="11157155" cy="21925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4573" y="6626942"/>
            <a:ext cx="2743200" cy="2321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2F3163D4-4E36-9E4B-B550-45DF10BDA28F}" type="datetimeFigureOut">
              <a:rPr lang="en-US" smtClean="0"/>
              <a:pPr/>
              <a:t>3/4/2025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626942"/>
            <a:ext cx="4114800" cy="2321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78528" y="6626942"/>
            <a:ext cx="2743200" cy="2321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4FDE9CF2-C857-4041-8183-5CBC4420A1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443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6" r:id="rId4"/>
    <p:sldLayoutId id="2147483677" r:id="rId5"/>
    <p:sldLayoutId id="2147483674" r:id="rId6"/>
    <p:sldLayoutId id="2147483675" r:id="rId7"/>
    <p:sldLayoutId id="2147483678" r:id="rId8"/>
    <p:sldLayoutId id="214748367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3394" y="1103320"/>
            <a:ext cx="10648334" cy="102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394" y="2212258"/>
            <a:ext cx="10648334" cy="31954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4573" y="6626942"/>
            <a:ext cx="2743200" cy="2321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163D4-4E36-9E4B-B550-45DF10BDA28F}" type="datetimeFigureOut">
              <a:rPr lang="en-US" smtClean="0"/>
              <a:t>3/4/2025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626942"/>
            <a:ext cx="4114800" cy="2321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78528" y="6626942"/>
            <a:ext cx="2743200" cy="2321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E9CF2-C857-4041-8183-5CBC4420A1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621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6" r:id="rId4"/>
    <p:sldLayoutId id="2147483687" r:id="rId5"/>
    <p:sldLayoutId id="2147483684" r:id="rId6"/>
    <p:sldLayoutId id="2147483685" r:id="rId7"/>
    <p:sldLayoutId id="2147483688" r:id="rId8"/>
    <p:sldLayoutId id="214748368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4846" y="1122985"/>
            <a:ext cx="10213258" cy="102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4846" y="2231923"/>
            <a:ext cx="10213258" cy="3539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4573" y="6626942"/>
            <a:ext cx="2743200" cy="2321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163D4-4E36-9E4B-B550-45DF10BDA28F}" type="datetimeFigureOut">
              <a:rPr lang="en-US" smtClean="0"/>
              <a:t>3/4/2025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626942"/>
            <a:ext cx="4114800" cy="2321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78528" y="6626942"/>
            <a:ext cx="2743200" cy="2321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E9CF2-C857-4041-8183-5CBC4420A1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606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6" r:id="rId4"/>
    <p:sldLayoutId id="2147483697" r:id="rId5"/>
    <p:sldLayoutId id="2147483694" r:id="rId6"/>
    <p:sldLayoutId id="2147483695" r:id="rId7"/>
    <p:sldLayoutId id="2147483698" r:id="rId8"/>
    <p:sldLayoutId id="214748369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4573" y="1535940"/>
            <a:ext cx="8915401" cy="10204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573" y="2757948"/>
            <a:ext cx="11157155" cy="3667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4573" y="6626942"/>
            <a:ext cx="2743200" cy="2321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163D4-4E36-9E4B-B550-45DF10BDA28F}" type="datetimeFigureOut">
              <a:rPr lang="en-US" smtClean="0"/>
              <a:t>3/4/2025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626942"/>
            <a:ext cx="4114800" cy="2321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78528" y="6626942"/>
            <a:ext cx="2743200" cy="2321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E9CF2-C857-4041-8183-5CBC4420A1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274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6" r:id="rId3"/>
    <p:sldLayoutId id="2147483707" r:id="rId4"/>
    <p:sldLayoutId id="2147483703" r:id="rId5"/>
    <p:sldLayoutId id="2147483704" r:id="rId6"/>
    <p:sldLayoutId id="2147483705" r:id="rId7"/>
    <p:sldLayoutId id="2147483708" r:id="rId8"/>
    <p:sldLayoutId id="214748370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6464" y="388373"/>
            <a:ext cx="10019071" cy="1936955"/>
          </a:xfrm>
        </p:spPr>
        <p:txBody>
          <a:bodyPr>
            <a:normAutofit fontScale="90000"/>
          </a:bodyPr>
          <a:lstStyle/>
          <a:p>
            <a:r>
              <a:rPr lang="en-GB" dirty="0"/>
              <a:t>Board on the Bus</a:t>
            </a:r>
            <a:br>
              <a:rPr lang="en-GB" dirty="0"/>
            </a:br>
            <a:r>
              <a:rPr lang="en-GB" dirty="0"/>
              <a:t>Listening in our Communities</a:t>
            </a:r>
            <a:endParaRPr lang="en-US" dirty="0"/>
          </a:p>
        </p:txBody>
      </p:sp>
      <p:pic>
        <p:nvPicPr>
          <p:cNvPr id="9" name="Picture 8" descr="A group of people standing in front of a bus&#10;&#10;AI-generated content may be incorrect.">
            <a:extLst>
              <a:ext uri="{FF2B5EF4-FFF2-40B4-BE49-F238E27FC236}">
                <a16:creationId xmlns:a16="http://schemas.microsoft.com/office/drawing/2014/main" id="{D388DF35-B52D-5FC0-C207-6AEAF8803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7589" y="1799166"/>
            <a:ext cx="4411751" cy="3308813"/>
          </a:xfrm>
          <a:prstGeom prst="rect">
            <a:avLst/>
          </a:prstGeom>
        </p:spPr>
      </p:pic>
      <p:pic>
        <p:nvPicPr>
          <p:cNvPr id="12" name="Picture 11" descr="A group of women holding cards&#10;&#10;AI-generated content may be incorrect.">
            <a:extLst>
              <a:ext uri="{FF2B5EF4-FFF2-40B4-BE49-F238E27FC236}">
                <a16:creationId xmlns:a16="http://schemas.microsoft.com/office/drawing/2014/main" id="{CAD06B0F-9569-15F8-5017-03733EA7D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25085" y="2227791"/>
            <a:ext cx="3429000" cy="2571750"/>
          </a:xfrm>
          <a:prstGeom prst="rect">
            <a:avLst/>
          </a:prstGeom>
        </p:spPr>
      </p:pic>
      <p:pic>
        <p:nvPicPr>
          <p:cNvPr id="14" name="Picture 13" descr="A group of people standing in front of a van&#10;&#10;AI-generated content may be incorrect.">
            <a:extLst>
              <a:ext uri="{FF2B5EF4-FFF2-40B4-BE49-F238E27FC236}">
                <a16:creationId xmlns:a16="http://schemas.microsoft.com/office/drawing/2014/main" id="{E4AABE4C-63B6-D457-9C13-67429BC807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980810" y="2272861"/>
            <a:ext cx="3308815" cy="248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572" y="317284"/>
            <a:ext cx="10498395" cy="2311234"/>
          </a:xfrm>
        </p:spPr>
        <p:txBody>
          <a:bodyPr>
            <a:noAutofit/>
          </a:bodyPr>
          <a:lstStyle/>
          <a:p>
            <a:pPr lvl="1" algn="ctr"/>
            <a:br>
              <a:rPr lang="en-US" sz="2400" dirty="0"/>
            </a:br>
            <a:br>
              <a:rPr lang="en-US" sz="2400" dirty="0"/>
            </a:br>
            <a:r>
              <a:rPr lang="en-US" sz="2400" b="1" dirty="0">
                <a:solidFill>
                  <a:schemeClr val="tx1"/>
                </a:solidFill>
              </a:rPr>
              <a:t>Board on the Bus: out in the community in February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at Clapham Park Cube – Cancer Awareness Event – 27 Feb 2024</a:t>
            </a:r>
            <a:br>
              <a:rPr lang="en-US" sz="1600" b="1" dirty="0">
                <a:solidFill>
                  <a:schemeClr val="tx1"/>
                </a:solidFill>
              </a:rPr>
            </a:br>
            <a:br>
              <a:rPr lang="en-US" sz="1600" dirty="0"/>
            </a:br>
            <a:r>
              <a:rPr lang="en-US" sz="2000" b="1" dirty="0">
                <a:solidFill>
                  <a:schemeClr val="tx1"/>
                </a:solidFill>
              </a:rPr>
              <a:t>Folake Segun, CEO Healthwatch Lambeth and Jasmina Lijesevic, Lay Member, Lambeth Together Care Partnership Board</a:t>
            </a:r>
            <a:br>
              <a:rPr lang="en-US" sz="2000" b="1" dirty="0">
                <a:solidFill>
                  <a:schemeClr val="tx1"/>
                </a:solidFill>
              </a:rPr>
            </a:b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 - </a:t>
            </a:r>
            <a:r>
              <a:rPr lang="en-US" sz="2000" b="1" dirty="0">
                <a:solidFill>
                  <a:schemeClr val="tx1"/>
                </a:solidFill>
                <a:cs typeface="Arial" panose="020B0604020202020204"/>
              </a:rPr>
              <a:t>Regular stop for the bus at Clapham Park Cube Community Centre</a:t>
            </a:r>
            <a:br>
              <a:rPr lang="en-US" sz="2000" b="1" dirty="0">
                <a:solidFill>
                  <a:schemeClr val="tx1"/>
                </a:solidFill>
                <a:cs typeface="Arial" panose="020B0604020202020204"/>
              </a:rPr>
            </a:br>
            <a:r>
              <a:rPr lang="en-US" sz="2000" b="1" dirty="0">
                <a:solidFill>
                  <a:schemeClr val="tx1"/>
                </a:solidFill>
                <a:cs typeface="Arial" panose="020B0604020202020204"/>
              </a:rPr>
              <a:t> - Blood pressure checks offered, information on cancer screening</a:t>
            </a:r>
            <a:br>
              <a:rPr lang="en-US" sz="2000" b="1" dirty="0">
                <a:solidFill>
                  <a:schemeClr val="tx1"/>
                </a:solidFill>
                <a:cs typeface="Arial" panose="020B0604020202020204"/>
              </a:rPr>
            </a:br>
            <a:br>
              <a:rPr lang="en-US" sz="2000" b="1" dirty="0">
                <a:solidFill>
                  <a:schemeClr val="tx1"/>
                </a:solidFill>
                <a:cs typeface="Arial" panose="020B0604020202020204"/>
              </a:rPr>
            </a:br>
            <a:br>
              <a:rPr lang="en-US" sz="2400" b="1" dirty="0">
                <a:solidFill>
                  <a:schemeClr val="accent3"/>
                </a:solidFill>
              </a:rPr>
            </a:br>
            <a:br>
              <a:rPr lang="en-US" sz="2400" dirty="0"/>
            </a:b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6937" y="2446866"/>
            <a:ext cx="11542530" cy="50051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b="1" dirty="0"/>
              <a:t>Spoke with 6 residents </a:t>
            </a:r>
          </a:p>
          <a:p>
            <a:pPr marL="0" indent="0">
              <a:buNone/>
            </a:pPr>
            <a:r>
              <a:rPr lang="en-US" sz="2400" b="1" dirty="0"/>
              <a:t>Themes from ‘what matters to you’ postcards:</a:t>
            </a:r>
          </a:p>
          <a:p>
            <a:pPr lvl="1"/>
            <a:r>
              <a:rPr lang="en-US" sz="2000" dirty="0"/>
              <a:t>Housing – one resident has been on the housing list for 18 years, wishes to stay in Lambeth to stay with ‘excellent supportive’ GP.</a:t>
            </a:r>
          </a:p>
          <a:p>
            <a:pPr lvl="1"/>
            <a:r>
              <a:rPr lang="en-US" sz="2000" dirty="0"/>
              <a:t>Wishing to feel heard and cared for “I feel ignored and not cared for” </a:t>
            </a:r>
          </a:p>
          <a:p>
            <a:pPr lvl="1"/>
            <a:r>
              <a:rPr lang="en-US" sz="2000" dirty="0"/>
              <a:t>Better listening</a:t>
            </a:r>
          </a:p>
          <a:p>
            <a:pPr lvl="1"/>
            <a:r>
              <a:rPr lang="en-US" sz="2000" dirty="0"/>
              <a:t>Tips for better sleep </a:t>
            </a:r>
          </a:p>
          <a:p>
            <a:pPr lvl="1"/>
            <a:r>
              <a:rPr lang="en-US" sz="2000" dirty="0"/>
              <a:t>More regular BP checks</a:t>
            </a:r>
          </a:p>
          <a:p>
            <a:pPr lvl="1"/>
            <a:r>
              <a:rPr lang="en-US" sz="2000" dirty="0"/>
              <a:t>Controlling diabetes</a:t>
            </a:r>
          </a:p>
          <a:p>
            <a:pPr lvl="1"/>
            <a:r>
              <a:rPr lang="en-US" sz="2000" dirty="0"/>
              <a:t>Better pain management for older people </a:t>
            </a:r>
          </a:p>
          <a:p>
            <a:pPr lvl="1"/>
            <a:r>
              <a:rPr lang="en-US" sz="2000" dirty="0"/>
              <a:t>Some positive comments about caring GPs</a:t>
            </a:r>
          </a:p>
          <a:p>
            <a:pPr lvl="1"/>
            <a:endParaRPr lang="en-US" sz="2000" dirty="0"/>
          </a:p>
          <a:p>
            <a:pPr lvl="1"/>
            <a:endParaRPr lang="en-US" sz="2000" dirty="0">
              <a:cs typeface="Arial" panose="020B0604020202020204"/>
            </a:endParaRPr>
          </a:p>
          <a:p>
            <a:pPr lvl="1"/>
            <a:endParaRPr lang="en-US" sz="2000" dirty="0">
              <a:cs typeface="Arial" panose="020B0604020202020204"/>
            </a:endParaRPr>
          </a:p>
          <a:p>
            <a:pPr marL="457200" lvl="1" indent="0">
              <a:buNone/>
            </a:pPr>
            <a:endParaRPr lang="en-US" sz="2000" dirty="0">
              <a:cs typeface="Arial" panose="020B0604020202020204"/>
            </a:endParaRPr>
          </a:p>
          <a:p>
            <a:pPr marL="457200" lvl="1" indent="0">
              <a:buNone/>
            </a:pPr>
            <a:endParaRPr lang="en-US" sz="2000" dirty="0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34511789"/>
      </p:ext>
    </p:extLst>
  </p:cSld>
  <p:clrMapOvr>
    <a:masterClrMapping/>
  </p:clrMapOvr>
</p:sld>
</file>

<file path=ppt/theme/theme1.xml><?xml version="1.0" encoding="utf-8"?>
<a:theme xmlns:a="http://schemas.openxmlformats.org/drawingml/2006/main" name="Lambeth_together">
  <a:themeElements>
    <a:clrScheme name="LambethTogether">
      <a:dk1>
        <a:srgbClr val="004877"/>
      </a:dk1>
      <a:lt1>
        <a:srgbClr val="FFFFFF"/>
      </a:lt1>
      <a:dk2>
        <a:srgbClr val="000000"/>
      </a:dk2>
      <a:lt2>
        <a:srgbClr val="E94179"/>
      </a:lt2>
      <a:accent1>
        <a:srgbClr val="0FA59B"/>
      </a:accent1>
      <a:accent2>
        <a:srgbClr val="DC79AF"/>
      </a:accent2>
      <a:accent3>
        <a:srgbClr val="3C4797"/>
      </a:accent3>
      <a:accent4>
        <a:srgbClr val="FBB911"/>
      </a:accent4>
      <a:accent5>
        <a:srgbClr val="0073A3"/>
      </a:accent5>
      <a:accent6>
        <a:srgbClr val="EE7323"/>
      </a:accent6>
      <a:hlink>
        <a:srgbClr val="4CC0DD"/>
      </a:hlink>
      <a:folHlink>
        <a:srgbClr val="E9417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ambeth_together" id="{C5DD8685-010E-CA42-919C-EAF37C663147}" vid="{BE58C8A8-FEFA-1549-AC6B-4F0FCA63951C}"/>
    </a:ext>
  </a:extLst>
</a:theme>
</file>

<file path=ppt/theme/theme2.xml><?xml version="1.0" encoding="utf-8"?>
<a:theme xmlns:a="http://schemas.openxmlformats.org/drawingml/2006/main" name="1_Lambeth_together">
  <a:themeElements>
    <a:clrScheme name="LambethTogether">
      <a:dk1>
        <a:srgbClr val="004877"/>
      </a:dk1>
      <a:lt1>
        <a:srgbClr val="FFFFFF"/>
      </a:lt1>
      <a:dk2>
        <a:srgbClr val="000000"/>
      </a:dk2>
      <a:lt2>
        <a:srgbClr val="E94179"/>
      </a:lt2>
      <a:accent1>
        <a:srgbClr val="0FA59B"/>
      </a:accent1>
      <a:accent2>
        <a:srgbClr val="DC79AF"/>
      </a:accent2>
      <a:accent3>
        <a:srgbClr val="3C4797"/>
      </a:accent3>
      <a:accent4>
        <a:srgbClr val="FBB911"/>
      </a:accent4>
      <a:accent5>
        <a:srgbClr val="0073A3"/>
      </a:accent5>
      <a:accent6>
        <a:srgbClr val="EE7323"/>
      </a:accent6>
      <a:hlink>
        <a:srgbClr val="4CC0DD"/>
      </a:hlink>
      <a:folHlink>
        <a:srgbClr val="E9417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ambeth_together" id="{C5DD8685-010E-CA42-919C-EAF37C663147}" vid="{BE58C8A8-FEFA-1549-AC6B-4F0FCA63951C}"/>
    </a:ext>
  </a:extLst>
</a:theme>
</file>

<file path=ppt/theme/theme3.xml><?xml version="1.0" encoding="utf-8"?>
<a:theme xmlns:a="http://schemas.openxmlformats.org/drawingml/2006/main" name="2_Lambeth_together">
  <a:themeElements>
    <a:clrScheme name="LambethTogether">
      <a:dk1>
        <a:srgbClr val="004877"/>
      </a:dk1>
      <a:lt1>
        <a:srgbClr val="FFFFFF"/>
      </a:lt1>
      <a:dk2>
        <a:srgbClr val="000000"/>
      </a:dk2>
      <a:lt2>
        <a:srgbClr val="E94179"/>
      </a:lt2>
      <a:accent1>
        <a:srgbClr val="0FA59B"/>
      </a:accent1>
      <a:accent2>
        <a:srgbClr val="DC79AF"/>
      </a:accent2>
      <a:accent3>
        <a:srgbClr val="3C4797"/>
      </a:accent3>
      <a:accent4>
        <a:srgbClr val="FBB911"/>
      </a:accent4>
      <a:accent5>
        <a:srgbClr val="0073A3"/>
      </a:accent5>
      <a:accent6>
        <a:srgbClr val="EE7323"/>
      </a:accent6>
      <a:hlink>
        <a:srgbClr val="4CC0DD"/>
      </a:hlink>
      <a:folHlink>
        <a:srgbClr val="E9417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ambeth_together" id="{C5DD8685-010E-CA42-919C-EAF37C663147}" vid="{BE58C8A8-FEFA-1549-AC6B-4F0FCA63951C}"/>
    </a:ext>
  </a:extLst>
</a:theme>
</file>

<file path=ppt/theme/theme4.xml><?xml version="1.0" encoding="utf-8"?>
<a:theme xmlns:a="http://schemas.openxmlformats.org/drawingml/2006/main" name="3_Lambeth_together">
  <a:themeElements>
    <a:clrScheme name="LambethTogether">
      <a:dk1>
        <a:srgbClr val="004877"/>
      </a:dk1>
      <a:lt1>
        <a:srgbClr val="FFFFFF"/>
      </a:lt1>
      <a:dk2>
        <a:srgbClr val="000000"/>
      </a:dk2>
      <a:lt2>
        <a:srgbClr val="E94179"/>
      </a:lt2>
      <a:accent1>
        <a:srgbClr val="0FA59B"/>
      </a:accent1>
      <a:accent2>
        <a:srgbClr val="DC79AF"/>
      </a:accent2>
      <a:accent3>
        <a:srgbClr val="3C4797"/>
      </a:accent3>
      <a:accent4>
        <a:srgbClr val="FBB911"/>
      </a:accent4>
      <a:accent5>
        <a:srgbClr val="0073A3"/>
      </a:accent5>
      <a:accent6>
        <a:srgbClr val="EE7323"/>
      </a:accent6>
      <a:hlink>
        <a:srgbClr val="4CC0DD"/>
      </a:hlink>
      <a:folHlink>
        <a:srgbClr val="E9417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ambeth_together" id="{C5DD8685-010E-CA42-919C-EAF37C663147}" vid="{BE58C8A8-FEFA-1549-AC6B-4F0FCA63951C}"/>
    </a:ext>
  </a:extLst>
</a:theme>
</file>

<file path=ppt/theme/theme5.xml><?xml version="1.0" encoding="utf-8"?>
<a:theme xmlns:a="http://schemas.openxmlformats.org/drawingml/2006/main" name="4_Lambeth_together">
  <a:themeElements>
    <a:clrScheme name="LambethTogether">
      <a:dk1>
        <a:srgbClr val="004877"/>
      </a:dk1>
      <a:lt1>
        <a:srgbClr val="FFFFFF"/>
      </a:lt1>
      <a:dk2>
        <a:srgbClr val="000000"/>
      </a:dk2>
      <a:lt2>
        <a:srgbClr val="E94179"/>
      </a:lt2>
      <a:accent1>
        <a:srgbClr val="0FA59B"/>
      </a:accent1>
      <a:accent2>
        <a:srgbClr val="DC79AF"/>
      </a:accent2>
      <a:accent3>
        <a:srgbClr val="3C4797"/>
      </a:accent3>
      <a:accent4>
        <a:srgbClr val="FBB911"/>
      </a:accent4>
      <a:accent5>
        <a:srgbClr val="0073A3"/>
      </a:accent5>
      <a:accent6>
        <a:srgbClr val="EE7323"/>
      </a:accent6>
      <a:hlink>
        <a:srgbClr val="4CC0DD"/>
      </a:hlink>
      <a:folHlink>
        <a:srgbClr val="E9417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ambeth_together" id="{C5DD8685-010E-CA42-919C-EAF37C663147}" vid="{BE58C8A8-FEFA-1549-AC6B-4F0FCA63951C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151d9ff-4add-4aa1-9b17-caa76852397e">
      <Terms xmlns="http://schemas.microsoft.com/office/infopath/2007/PartnerControls"/>
    </lcf76f155ced4ddcb4097134ff3c332f>
    <TaxCatchAll xmlns="3762e1dc-9bcc-4a22-91e6-a5cb4b094858" xsi:nil="true"/>
    <SharedWithUsers xmlns="7bad7c87-06fc-4726-bfa2-929b12ffb2ad">
      <UserInfo>
        <DisplayName>Charli Nelson</DisplayName>
        <AccountId>426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10F98AB26C3F4AB2A22C1DFD30EA22" ma:contentTypeVersion="18" ma:contentTypeDescription="Create a new document." ma:contentTypeScope="" ma:versionID="75ef76f3f3f031acac0470071f342da9">
  <xsd:schema xmlns:xsd="http://www.w3.org/2001/XMLSchema" xmlns:xs="http://www.w3.org/2001/XMLSchema" xmlns:p="http://schemas.microsoft.com/office/2006/metadata/properties" xmlns:ns2="7151d9ff-4add-4aa1-9b17-caa76852397e" xmlns:ns3="7bad7c87-06fc-4726-bfa2-929b12ffb2ad" xmlns:ns4="3762e1dc-9bcc-4a22-91e6-a5cb4b094858" targetNamespace="http://schemas.microsoft.com/office/2006/metadata/properties" ma:root="true" ma:fieldsID="8c1d089b1a85622e6555af45079764fa" ns2:_="" ns3:_="" ns4:_="">
    <xsd:import namespace="7151d9ff-4add-4aa1-9b17-caa76852397e"/>
    <xsd:import namespace="7bad7c87-06fc-4726-bfa2-929b12ffb2ad"/>
    <xsd:import namespace="3762e1dc-9bcc-4a22-91e6-a5cb4b09485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51d9ff-4add-4aa1-9b17-caa7685239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f3f23c5-8d61-4350-8abb-34784649861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ad7c87-06fc-4726-bfa2-929b12ffb2ad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62e1dc-9bcc-4a22-91e6-a5cb4b094858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e777752c-081b-4374-868b-e3f54405bd4b}" ma:internalName="TaxCatchAll" ma:showField="CatchAllData" ma:web="7bad7c87-06fc-4726-bfa2-929b12ffb2a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3552869-8C5A-4453-AE6E-0B1B0805BE11}">
  <ds:schemaRefs>
    <ds:schemaRef ds:uri="http://schemas.microsoft.com/office/2006/metadata/properties"/>
    <ds:schemaRef ds:uri="http://schemas.microsoft.com/office/infopath/2007/PartnerControls"/>
    <ds:schemaRef ds:uri="7151d9ff-4add-4aa1-9b17-caa76852397e"/>
    <ds:schemaRef ds:uri="3762e1dc-9bcc-4a22-91e6-a5cb4b094858"/>
    <ds:schemaRef ds:uri="7bad7c87-06fc-4726-bfa2-929b12ffb2ad"/>
  </ds:schemaRefs>
</ds:datastoreItem>
</file>

<file path=customXml/itemProps2.xml><?xml version="1.0" encoding="utf-8"?>
<ds:datastoreItem xmlns:ds="http://schemas.openxmlformats.org/officeDocument/2006/customXml" ds:itemID="{6923BE30-9129-4830-998B-A2A718AEF9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51d9ff-4add-4aa1-9b17-caa76852397e"/>
    <ds:schemaRef ds:uri="7bad7c87-06fc-4726-bfa2-929b12ffb2ad"/>
    <ds:schemaRef ds:uri="3762e1dc-9bcc-4a22-91e6-a5cb4b09485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BC52E76-CD94-484F-864D-D4EA2A6A0CB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Lambeth_together</Template>
  <TotalTime>395</TotalTime>
  <Words>168</Words>
  <Application>Microsoft Office PowerPoint</Application>
  <PresentationFormat>Widescreen</PresentationFormat>
  <Paragraphs>15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</vt:i4>
      </vt:variant>
    </vt:vector>
  </HeadingPairs>
  <TitlesOfParts>
    <vt:vector size="9" baseType="lpstr">
      <vt:lpstr>Arial</vt:lpstr>
      <vt:lpstr>Calibri</vt:lpstr>
      <vt:lpstr>Lambeth_together</vt:lpstr>
      <vt:lpstr>1_Lambeth_together</vt:lpstr>
      <vt:lpstr>2_Lambeth_together</vt:lpstr>
      <vt:lpstr>3_Lambeth_together</vt:lpstr>
      <vt:lpstr>4_Lambeth_together</vt:lpstr>
      <vt:lpstr>Board on the Bus Listening in our Communities</vt:lpstr>
      <vt:lpstr>  Board on the Bus: out in the community in February at Clapham Park Cube – Cancer Awareness Event – 27 Feb 2024  Folake Segun, CEO Healthwatch Lambeth and Jasmina Lijesevic, Lay Member, Lambeth Together Care Partnership Board   - Regular stop for the bus at Clapham Park Cube Community Centre  - Blood pressure checks offered, information on cancer screening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Lake</dc:creator>
  <cp:lastModifiedBy>Alicia Lyons</cp:lastModifiedBy>
  <cp:revision>49</cp:revision>
  <dcterms:created xsi:type="dcterms:W3CDTF">2019-07-02T09:04:22Z</dcterms:created>
  <dcterms:modified xsi:type="dcterms:W3CDTF">2025-03-04T17:51:10Z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0x010100E410F98AB26C3F4AB2A22C1DFD30EA22</vt:lpwstr>
  </property>
  <property fmtid="{D5CDD505-2E9C-101B-9397-08002B2CF9AE}" pid="3" name="MediaServiceImageTags">
    <vt:lpwstr/>
  </property>
</Properties>
</file>