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0" r:id="rId5"/>
    <p:sldMasterId id="2147483680" r:id="rId6"/>
    <p:sldMasterId id="2147483690" r:id="rId7"/>
    <p:sldMasterId id="2147483700" r:id="rId8"/>
  </p:sldMasterIdLst>
  <p:notesMasterIdLst>
    <p:notesMasterId r:id="rId11"/>
  </p:notesMasterIdLst>
  <p:sldIdLst>
    <p:sldId id="256" r:id="rId9"/>
    <p:sldId id="26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6" autoAdjust="0"/>
    <p:restoredTop sz="94629"/>
  </p:normalViewPr>
  <p:slideViewPr>
    <p:cSldViewPr snapToGrid="0" snapToObjects="1" showGuides="1">
      <p:cViewPr varScale="1">
        <p:scale>
          <a:sx n="75" d="100"/>
          <a:sy n="75" d="100"/>
        </p:scale>
        <p:origin x="380"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tableStyles" Target="tableStyles.xml"/><Relationship Id="rId10" Type="http://schemas.openxmlformats.org/officeDocument/2006/relationships/slide" Target="slides/slide2.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ia Lyons" userId="e6476f7e-6b94-4f74-86de-0cd173c87b7b" providerId="ADAL" clId="{92311F9F-80DC-4E0C-9755-8ED866028C89}"/>
    <pc:docChg chg="undo custSel modSld">
      <pc:chgData name="Alicia Lyons" userId="e6476f7e-6b94-4f74-86de-0cd173c87b7b" providerId="ADAL" clId="{92311F9F-80DC-4E0C-9755-8ED866028C89}" dt="2025-02-04T16:17:34.124" v="181" actId="20577"/>
      <pc:docMkLst>
        <pc:docMk/>
      </pc:docMkLst>
      <pc:sldChg chg="modSp mod">
        <pc:chgData name="Alicia Lyons" userId="e6476f7e-6b94-4f74-86de-0cd173c87b7b" providerId="ADAL" clId="{92311F9F-80DC-4E0C-9755-8ED866028C89}" dt="2025-02-04T16:17:34.124" v="181" actId="20577"/>
        <pc:sldMkLst>
          <pc:docMk/>
          <pc:sldMk cId="234511789" sldId="261"/>
        </pc:sldMkLst>
        <pc:spChg chg="mod">
          <ac:chgData name="Alicia Lyons" userId="e6476f7e-6b94-4f74-86de-0cd173c87b7b" providerId="ADAL" clId="{92311F9F-80DC-4E0C-9755-8ED866028C89}" dt="2025-02-04T16:17:34.124" v="181" actId="20577"/>
          <ac:spMkLst>
            <pc:docMk/>
            <pc:sldMk cId="234511789" sldId="261"/>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D38F0-26B4-49A9-92FC-F9D061D311CD}" type="datetimeFigureOut">
              <a:rPr lang="en-GB" smtClean="0"/>
              <a:t>04/02/2025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42E52-2E71-4BA4-8F78-440427C3163D}" type="slidenum">
              <a:rPr lang="en-GB" smtClean="0"/>
              <a:t>‹#›</a:t>
            </a:fld>
            <a:endParaRPr lang="en-GB"/>
          </a:p>
        </p:txBody>
      </p:sp>
    </p:spTree>
    <p:extLst>
      <p:ext uri="{BB962C8B-B14F-4D97-AF65-F5344CB8AC3E}">
        <p14:creationId xmlns:p14="http://schemas.microsoft.com/office/powerpoint/2010/main" val="1972231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66683" y="1356851"/>
            <a:ext cx="10019071" cy="1936955"/>
          </a:xfrm>
        </p:spPr>
        <p:txBody>
          <a:bodyPr anchor="t"/>
          <a:lstStyle>
            <a:lvl1pPr algn="ctr">
              <a:defRPr sz="6000"/>
            </a:lvl1pPr>
          </a:lstStyle>
          <a:p>
            <a:r>
              <a:rPr lang="en-US"/>
              <a:t>Click to edit Master title style</a:t>
            </a:r>
          </a:p>
        </p:txBody>
      </p:sp>
      <p:sp>
        <p:nvSpPr>
          <p:cNvPr id="3" name="Subtitle 2"/>
          <p:cNvSpPr>
            <a:spLocks noGrp="1"/>
          </p:cNvSpPr>
          <p:nvPr>
            <p:ph type="subTitle" idx="1"/>
          </p:nvPr>
        </p:nvSpPr>
        <p:spPr>
          <a:xfrm>
            <a:off x="1366683" y="3405393"/>
            <a:ext cx="10019071" cy="109778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F3163D4-4E36-9E4B-B550-45DF10BDA28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1212" y="1455173"/>
            <a:ext cx="10019071" cy="1936955"/>
          </a:xfrm>
        </p:spPr>
        <p:txBody>
          <a:bodyPr anchor="t"/>
          <a:lstStyle>
            <a:lvl1pPr algn="ctr">
              <a:defRPr sz="6000"/>
            </a:lvl1pPr>
          </a:lstStyle>
          <a:p>
            <a:r>
              <a:rPr lang="en-US" dirty="0"/>
              <a:t>Click to edit Master title style</a:t>
            </a:r>
          </a:p>
        </p:txBody>
      </p:sp>
      <p:sp>
        <p:nvSpPr>
          <p:cNvPr id="3" name="Subtitle 2"/>
          <p:cNvSpPr>
            <a:spLocks noGrp="1"/>
          </p:cNvSpPr>
          <p:nvPr>
            <p:ph type="subTitle" idx="1"/>
          </p:nvPr>
        </p:nvSpPr>
        <p:spPr>
          <a:xfrm>
            <a:off x="1101212" y="3503715"/>
            <a:ext cx="10019071" cy="109778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F3163D4-4E36-9E4B-B550-45DF10BDA28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4573" y="1240972"/>
            <a:ext cx="11157155" cy="1020447"/>
          </a:xfrm>
        </p:spPr>
        <p:txBody>
          <a:bodyPr/>
          <a:lstStyle/>
          <a:p>
            <a:r>
              <a:rPr lang="en-US"/>
              <a:t>Click to edit Master title style</a:t>
            </a:r>
          </a:p>
        </p:txBody>
      </p:sp>
      <p:sp>
        <p:nvSpPr>
          <p:cNvPr id="3" name="Content Placeholder 2"/>
          <p:cNvSpPr>
            <a:spLocks noGrp="1"/>
          </p:cNvSpPr>
          <p:nvPr>
            <p:ph idx="1"/>
          </p:nvPr>
        </p:nvSpPr>
        <p:spPr>
          <a:xfrm>
            <a:off x="464573" y="2349910"/>
            <a:ext cx="11157155" cy="2192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3163D4-4E36-9E4B-B550-45DF10BDA28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3896" y="1227958"/>
            <a:ext cx="11179278" cy="1997023"/>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943896" y="3350600"/>
            <a:ext cx="11179278" cy="84777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F3163D4-4E36-9E4B-B550-45DF10BDA28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34845" y="1309798"/>
            <a:ext cx="11157155" cy="1020447"/>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2F3163D4-4E36-9E4B-B550-45DF10BDA28F}" type="datetimeFigureOut">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163D4-4E36-9E4B-B550-45DF10BDA28F}" type="datetimeFigureOut">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3" y="198752"/>
            <a:ext cx="11157155" cy="1020447"/>
          </a:xfrm>
        </p:spPr>
        <p:txBody>
          <a:bodyPr/>
          <a:lstStyle/>
          <a:p>
            <a:r>
              <a:rPr lang="en-US"/>
              <a:t>Click to edit Master title style</a:t>
            </a:r>
          </a:p>
        </p:txBody>
      </p:sp>
      <p:sp>
        <p:nvSpPr>
          <p:cNvPr id="3" name="Content Placeholder 2"/>
          <p:cNvSpPr>
            <a:spLocks noGrp="1"/>
          </p:cNvSpPr>
          <p:nvPr>
            <p:ph sz="half" idx="1"/>
          </p:nvPr>
        </p:nvSpPr>
        <p:spPr>
          <a:xfrm>
            <a:off x="464573" y="1533832"/>
            <a:ext cx="5555227" cy="42966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33832"/>
            <a:ext cx="5449528" cy="42966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3163D4-4E36-9E4B-B550-45DF10BDA28F}"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83328" y="6626942"/>
            <a:ext cx="2743200" cy="232185"/>
          </a:xfrm>
        </p:spPr>
        <p:txBody>
          <a:bodyPr/>
          <a:lstStyle/>
          <a:p>
            <a:fld id="{4FDE9CF2-C857-4041-8183-5CBC4420A123}"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3" y="287940"/>
            <a:ext cx="10577053" cy="754280"/>
          </a:xfrm>
        </p:spPr>
        <p:txBody>
          <a:bodyPr/>
          <a:lstStyle/>
          <a:p>
            <a:r>
              <a:rPr lang="en-US" dirty="0"/>
              <a:t>Click to edit Master title style</a:t>
            </a:r>
          </a:p>
        </p:txBody>
      </p:sp>
      <p:sp>
        <p:nvSpPr>
          <p:cNvPr id="3" name="Text Placeholder 2"/>
          <p:cNvSpPr>
            <a:spLocks noGrp="1"/>
          </p:cNvSpPr>
          <p:nvPr>
            <p:ph type="body" idx="1"/>
          </p:nvPr>
        </p:nvSpPr>
        <p:spPr>
          <a:xfrm>
            <a:off x="464574" y="1396232"/>
            <a:ext cx="5764840" cy="521058"/>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64574" y="1917290"/>
            <a:ext cx="5764840" cy="40410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76998" y="1396232"/>
            <a:ext cx="5400369" cy="521058"/>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76998" y="1917290"/>
            <a:ext cx="5400369" cy="40410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2F3163D4-4E36-9E4B-B550-45DF10BDA28F}" type="datetimeFigureOut">
              <a:rPr lang="en-US" smtClean="0"/>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34167" y="6626942"/>
            <a:ext cx="2743200" cy="232185"/>
          </a:xfrm>
        </p:spPr>
        <p:txBody>
          <a:bodyPr/>
          <a:lstStyle/>
          <a:p>
            <a:fld id="{4FDE9CF2-C857-4041-8183-5CBC4420A123}"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3" y="1258530"/>
            <a:ext cx="4307453" cy="1012723"/>
          </a:xfrm>
        </p:spPr>
        <p:txBody>
          <a:bodyPr anchor="t"/>
          <a:lstStyle>
            <a:lvl1pPr>
              <a:defRPr sz="3200"/>
            </a:lvl1pPr>
          </a:lstStyle>
          <a:p>
            <a:r>
              <a:rPr lang="en-US" dirty="0"/>
              <a:t>Click to edit Master title style</a:t>
            </a:r>
          </a:p>
        </p:txBody>
      </p:sp>
      <p:sp>
        <p:nvSpPr>
          <p:cNvPr id="3" name="Content Placeholder 2"/>
          <p:cNvSpPr>
            <a:spLocks noGrp="1"/>
          </p:cNvSpPr>
          <p:nvPr>
            <p:ph idx="1"/>
          </p:nvPr>
        </p:nvSpPr>
        <p:spPr>
          <a:xfrm>
            <a:off x="5183189" y="1268362"/>
            <a:ext cx="6438540" cy="46604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74" y="2346810"/>
            <a:ext cx="4307452" cy="355163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3163D4-4E36-9E4B-B550-45DF10BDA28F}"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212826" y="6626942"/>
            <a:ext cx="2743200" cy="232185"/>
          </a:xfrm>
        </p:spPr>
        <p:txBody>
          <a:bodyPr/>
          <a:lstStyle/>
          <a:p>
            <a:fld id="{4FDE9CF2-C857-4041-8183-5CBC4420A123}" type="slidenum">
              <a:rPr lang="en-US" smtClean="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3" y="1435509"/>
            <a:ext cx="3932237" cy="1152115"/>
          </a:xfrm>
        </p:spPr>
        <p:txBody>
          <a:bodyPr anchor="t"/>
          <a:lstStyle>
            <a:lvl1pPr>
              <a:defRPr sz="3200"/>
            </a:lvl1pPr>
          </a:lstStyle>
          <a:p>
            <a:r>
              <a:rPr lang="en-US" dirty="0"/>
              <a:t>Click to edit Master title style</a:t>
            </a:r>
          </a:p>
        </p:txBody>
      </p:sp>
      <p:sp>
        <p:nvSpPr>
          <p:cNvPr id="3" name="Picture Placeholder 2"/>
          <p:cNvSpPr>
            <a:spLocks noGrp="1"/>
          </p:cNvSpPr>
          <p:nvPr>
            <p:ph type="pic" idx="1"/>
          </p:nvPr>
        </p:nvSpPr>
        <p:spPr>
          <a:xfrm>
            <a:off x="5102942" y="1435509"/>
            <a:ext cx="6714562" cy="43753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64573" y="2587625"/>
            <a:ext cx="3932237" cy="258414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3163D4-4E36-9E4B-B550-45DF10BDA28F}"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73495" y="6626942"/>
            <a:ext cx="2743200" cy="232185"/>
          </a:xfrm>
        </p:spPr>
        <p:txBody>
          <a:bodyPr/>
          <a:lstStyle/>
          <a:p>
            <a:fld id="{4FDE9CF2-C857-4041-8183-5CBC4420A123}" type="slidenum">
              <a:rPr lang="en-US" smtClean="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2051" y="1356851"/>
            <a:ext cx="10019071" cy="1936955"/>
          </a:xfrm>
        </p:spPr>
        <p:txBody>
          <a:bodyPr anchor="t"/>
          <a:lstStyle>
            <a:lvl1pPr algn="ctr">
              <a:defRPr sz="6000"/>
            </a:lvl1pPr>
          </a:lstStyle>
          <a:p>
            <a:r>
              <a:rPr lang="en-US" dirty="0"/>
              <a:t>Click to edit Master title style</a:t>
            </a:r>
          </a:p>
        </p:txBody>
      </p:sp>
      <p:sp>
        <p:nvSpPr>
          <p:cNvPr id="3" name="Subtitle 2"/>
          <p:cNvSpPr>
            <a:spLocks noGrp="1"/>
          </p:cNvSpPr>
          <p:nvPr>
            <p:ph type="subTitle" idx="1"/>
          </p:nvPr>
        </p:nvSpPr>
        <p:spPr>
          <a:xfrm>
            <a:off x="1052051" y="3405393"/>
            <a:ext cx="10019071" cy="109778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F3163D4-4E36-9E4B-B550-45DF10BDA28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3163D4-4E36-9E4B-B550-45DF10BDA28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3163D4-4E36-9E4B-B550-45DF10BDA28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5804" y="1434435"/>
            <a:ext cx="11179278" cy="1997023"/>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245804" y="3557077"/>
            <a:ext cx="11179278" cy="84777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163D4-4E36-9E4B-B550-45DF10BDA28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3163D4-4E36-9E4B-B550-45DF10BDA28F}" type="datetimeFigureOut">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163D4-4E36-9E4B-B550-45DF10BDA28F}" type="datetimeFigureOut">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4" y="228249"/>
            <a:ext cx="10468898" cy="902462"/>
          </a:xfrm>
        </p:spPr>
        <p:txBody>
          <a:bodyPr/>
          <a:lstStyle/>
          <a:p>
            <a:r>
              <a:rPr lang="en-US"/>
              <a:t>Click to edit Master title style</a:t>
            </a:r>
          </a:p>
        </p:txBody>
      </p:sp>
      <p:sp>
        <p:nvSpPr>
          <p:cNvPr id="3" name="Content Placeholder 2"/>
          <p:cNvSpPr>
            <a:spLocks noGrp="1"/>
          </p:cNvSpPr>
          <p:nvPr>
            <p:ph sz="half" idx="1"/>
          </p:nvPr>
        </p:nvSpPr>
        <p:spPr>
          <a:xfrm>
            <a:off x="464573" y="1376516"/>
            <a:ext cx="5555227" cy="43556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3316" y="1376516"/>
            <a:ext cx="5525728" cy="4355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3163D4-4E36-9E4B-B550-45DF10BDA28F}"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14502" y="6626942"/>
            <a:ext cx="2743200" cy="232185"/>
          </a:xfrm>
        </p:spPr>
        <p:txBody>
          <a:bodyPr/>
          <a:lstStyle/>
          <a:p>
            <a:fld id="{4FDE9CF2-C857-4041-8183-5CBC4420A123}"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3" y="235974"/>
            <a:ext cx="10645879" cy="855408"/>
          </a:xfrm>
        </p:spPr>
        <p:txBody>
          <a:bodyPr/>
          <a:lstStyle/>
          <a:p>
            <a:r>
              <a:rPr lang="en-US" dirty="0"/>
              <a:t>Click to edit Master title style</a:t>
            </a:r>
          </a:p>
        </p:txBody>
      </p:sp>
      <p:sp>
        <p:nvSpPr>
          <p:cNvPr id="3" name="Text Placeholder 2"/>
          <p:cNvSpPr>
            <a:spLocks noGrp="1"/>
          </p:cNvSpPr>
          <p:nvPr>
            <p:ph type="body" idx="1"/>
          </p:nvPr>
        </p:nvSpPr>
        <p:spPr>
          <a:xfrm>
            <a:off x="464574" y="1347071"/>
            <a:ext cx="5533002" cy="521058"/>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64574" y="1868128"/>
            <a:ext cx="5533002" cy="40705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8844" y="1347071"/>
            <a:ext cx="5370871" cy="521058"/>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8844" y="1868128"/>
            <a:ext cx="5370871" cy="40705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2F3163D4-4E36-9E4B-B550-45DF10BDA28F}" type="datetimeFigureOut">
              <a:rPr lang="en-US" smtClean="0"/>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63663" y="6626942"/>
            <a:ext cx="2743200" cy="232185"/>
          </a:xfrm>
        </p:spPr>
        <p:txBody>
          <a:bodyPr/>
          <a:lstStyle/>
          <a:p>
            <a:fld id="{4FDE9CF2-C857-4041-8183-5CBC4420A123}" type="slidenum">
              <a:rPr lang="en-US" smtClean="0"/>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3" y="1209368"/>
            <a:ext cx="4307453" cy="1012723"/>
          </a:xfrm>
        </p:spPr>
        <p:txBody>
          <a:bodyPr anchor="t"/>
          <a:lstStyle>
            <a:lvl1pPr>
              <a:defRPr sz="3200"/>
            </a:lvl1pPr>
          </a:lstStyle>
          <a:p>
            <a:r>
              <a:rPr lang="en-US"/>
              <a:t>Click to edit Master title style</a:t>
            </a:r>
          </a:p>
        </p:txBody>
      </p:sp>
      <p:sp>
        <p:nvSpPr>
          <p:cNvPr id="3" name="Content Placeholder 2"/>
          <p:cNvSpPr>
            <a:spLocks noGrp="1"/>
          </p:cNvSpPr>
          <p:nvPr>
            <p:ph idx="1"/>
          </p:nvPr>
        </p:nvSpPr>
        <p:spPr>
          <a:xfrm>
            <a:off x="5183189" y="1219200"/>
            <a:ext cx="643854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74" y="2297648"/>
            <a:ext cx="4307452" cy="36959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3163D4-4E36-9E4B-B550-45DF10BDA28F}"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3" y="1435509"/>
            <a:ext cx="3932237" cy="1152115"/>
          </a:xfrm>
        </p:spPr>
        <p:txBody>
          <a:bodyPr anchor="t"/>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7" y="1435510"/>
            <a:ext cx="6586025" cy="42770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64573" y="2587625"/>
            <a:ext cx="3932237" cy="31249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3163D4-4E36-9E4B-B550-45DF10BDA28F}"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222657" y="6626942"/>
            <a:ext cx="2743200" cy="232185"/>
          </a:xfrm>
        </p:spPr>
        <p:txBody>
          <a:bodyPr/>
          <a:lstStyle/>
          <a:p>
            <a:fld id="{4FDE9CF2-C857-4041-8183-5CBC4420A123}"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7251" y="1356851"/>
            <a:ext cx="10019071" cy="1936955"/>
          </a:xfrm>
        </p:spPr>
        <p:txBody>
          <a:bodyPr anchor="t"/>
          <a:lstStyle>
            <a:lvl1pPr algn="ctr">
              <a:defRPr sz="6000"/>
            </a:lvl1pPr>
          </a:lstStyle>
          <a:p>
            <a:r>
              <a:rPr lang="en-US" dirty="0"/>
              <a:t>Click to edit Master title style</a:t>
            </a:r>
          </a:p>
        </p:txBody>
      </p:sp>
      <p:sp>
        <p:nvSpPr>
          <p:cNvPr id="3" name="Subtitle 2"/>
          <p:cNvSpPr>
            <a:spLocks noGrp="1"/>
          </p:cNvSpPr>
          <p:nvPr>
            <p:ph type="subTitle" idx="1"/>
          </p:nvPr>
        </p:nvSpPr>
        <p:spPr>
          <a:xfrm>
            <a:off x="747251" y="3405393"/>
            <a:ext cx="10019071" cy="109778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F3163D4-4E36-9E4B-B550-45DF10BDA28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3163D4-4E36-9E4B-B550-45DF10BDA28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42450" y="1495705"/>
            <a:ext cx="11179278" cy="1997023"/>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442450" y="3618347"/>
            <a:ext cx="11179278" cy="84777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163D4-4E36-9E4B-B550-45DF10BDA28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5972" y="1709738"/>
            <a:ext cx="11179278" cy="1997023"/>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235972" y="3832380"/>
            <a:ext cx="11179278" cy="84777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163D4-4E36-9E4B-B550-45DF10BDA28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3163D4-4E36-9E4B-B550-45DF10BDA28F}" type="datetimeFigureOut">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163D4-4E36-9E4B-B550-45DF10BDA28F}" type="datetimeFigureOut">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3" y="228249"/>
            <a:ext cx="10557388" cy="902461"/>
          </a:xfrm>
        </p:spPr>
        <p:txBody>
          <a:bodyPr/>
          <a:lstStyle/>
          <a:p>
            <a:r>
              <a:rPr lang="en-US"/>
              <a:t>Click to edit Master title style</a:t>
            </a:r>
          </a:p>
        </p:txBody>
      </p:sp>
      <p:sp>
        <p:nvSpPr>
          <p:cNvPr id="3" name="Content Placeholder 2"/>
          <p:cNvSpPr>
            <a:spLocks noGrp="1"/>
          </p:cNvSpPr>
          <p:nvPr>
            <p:ph sz="half" idx="1"/>
          </p:nvPr>
        </p:nvSpPr>
        <p:spPr>
          <a:xfrm>
            <a:off x="464573" y="1396180"/>
            <a:ext cx="5375788" cy="47096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96180"/>
            <a:ext cx="5675671" cy="47096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F3163D4-4E36-9E4B-B550-45DF10BDA28F}"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984227" y="6626942"/>
            <a:ext cx="2743200" cy="232185"/>
          </a:xfrm>
        </p:spPr>
        <p:txBody>
          <a:bodyPr/>
          <a:lstStyle/>
          <a:p>
            <a:fld id="{4FDE9CF2-C857-4041-8183-5CBC4420A123}" type="slidenum">
              <a:rPr lang="en-US" smtClean="0"/>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3" y="258444"/>
            <a:ext cx="10567221" cy="764112"/>
          </a:xfrm>
        </p:spPr>
        <p:txBody>
          <a:bodyPr/>
          <a:lstStyle/>
          <a:p>
            <a:r>
              <a:rPr lang="en-US" dirty="0"/>
              <a:t>Click to edit Master title style</a:t>
            </a:r>
          </a:p>
        </p:txBody>
      </p:sp>
      <p:sp>
        <p:nvSpPr>
          <p:cNvPr id="3" name="Text Placeholder 2"/>
          <p:cNvSpPr>
            <a:spLocks noGrp="1"/>
          </p:cNvSpPr>
          <p:nvPr>
            <p:ph type="body" idx="1"/>
          </p:nvPr>
        </p:nvSpPr>
        <p:spPr>
          <a:xfrm>
            <a:off x="464574" y="1376594"/>
            <a:ext cx="5690420" cy="521058"/>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64573" y="1897652"/>
            <a:ext cx="5690421" cy="42180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77781" y="1376594"/>
            <a:ext cx="5298716" cy="521058"/>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577781" y="1897652"/>
            <a:ext cx="5298716" cy="42180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2F3163D4-4E36-9E4B-B550-45DF10BDA28F}" type="datetimeFigureOut">
              <a:rPr lang="en-US" smtClean="0"/>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984227" y="6626942"/>
            <a:ext cx="2743200" cy="232185"/>
          </a:xfrm>
        </p:spPr>
        <p:txBody>
          <a:bodyPr/>
          <a:lstStyle/>
          <a:p>
            <a:fld id="{4FDE9CF2-C857-4041-8183-5CBC4420A123}"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3" y="1514168"/>
            <a:ext cx="4307453" cy="1012723"/>
          </a:xfrm>
        </p:spPr>
        <p:txBody>
          <a:bodyPr anchor="t"/>
          <a:lstStyle>
            <a:lvl1pPr>
              <a:defRPr sz="3200"/>
            </a:lvl1pPr>
          </a:lstStyle>
          <a:p>
            <a:r>
              <a:rPr lang="en-US"/>
              <a:t>Click to edit Master title style</a:t>
            </a:r>
          </a:p>
        </p:txBody>
      </p:sp>
      <p:sp>
        <p:nvSpPr>
          <p:cNvPr id="3" name="Content Placeholder 2"/>
          <p:cNvSpPr>
            <a:spLocks noGrp="1"/>
          </p:cNvSpPr>
          <p:nvPr>
            <p:ph idx="1"/>
          </p:nvPr>
        </p:nvSpPr>
        <p:spPr>
          <a:xfrm>
            <a:off x="5379834" y="1524000"/>
            <a:ext cx="6438540" cy="44048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74" y="2602448"/>
            <a:ext cx="4307452" cy="31060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3163D4-4E36-9E4B-B550-45DF10BDA28F}"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984227" y="6626942"/>
            <a:ext cx="2743200" cy="232185"/>
          </a:xfrm>
        </p:spPr>
        <p:txBody>
          <a:bodyPr/>
          <a:lstStyle/>
          <a:p>
            <a:fld id="{4FDE9CF2-C857-4041-8183-5CBC4420A123}" type="slidenum">
              <a:rPr lang="en-US" smtClean="0"/>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3" y="1435509"/>
            <a:ext cx="3932237" cy="1152115"/>
          </a:xfrm>
        </p:spPr>
        <p:txBody>
          <a:bodyPr anchor="t"/>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1435510"/>
            <a:ext cx="6536864" cy="43655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64573" y="2587625"/>
            <a:ext cx="3932237" cy="32134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3163D4-4E36-9E4B-B550-45DF10BDA28F}"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4574" y="1573161"/>
            <a:ext cx="8630266" cy="1936955"/>
          </a:xfrm>
        </p:spPr>
        <p:txBody>
          <a:bodyPr anchor="t"/>
          <a:lstStyle>
            <a:lvl1pPr algn="l">
              <a:defRPr sz="6000"/>
            </a:lvl1pPr>
          </a:lstStyle>
          <a:p>
            <a:r>
              <a:rPr lang="en-US" dirty="0"/>
              <a:t>Click to edit Master title style</a:t>
            </a:r>
          </a:p>
        </p:txBody>
      </p:sp>
      <p:sp>
        <p:nvSpPr>
          <p:cNvPr id="3" name="Subtitle 2"/>
          <p:cNvSpPr>
            <a:spLocks noGrp="1"/>
          </p:cNvSpPr>
          <p:nvPr>
            <p:ph type="subTitle" idx="1"/>
          </p:nvPr>
        </p:nvSpPr>
        <p:spPr>
          <a:xfrm>
            <a:off x="464574" y="3510116"/>
            <a:ext cx="8630266" cy="289068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2F3163D4-4E36-9E4B-B550-45DF10BDA28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4573" y="1599850"/>
            <a:ext cx="8767917" cy="1020447"/>
          </a:xfrm>
        </p:spPr>
        <p:txBody>
          <a:bodyPr anchor="t"/>
          <a:lstStyle/>
          <a:p>
            <a:r>
              <a:rPr lang="en-US"/>
              <a:t>Click to edit Master title style</a:t>
            </a:r>
          </a:p>
        </p:txBody>
      </p:sp>
      <p:sp>
        <p:nvSpPr>
          <p:cNvPr id="3" name="Content Placeholder 2"/>
          <p:cNvSpPr>
            <a:spLocks noGrp="1"/>
          </p:cNvSpPr>
          <p:nvPr>
            <p:ph idx="1"/>
          </p:nvPr>
        </p:nvSpPr>
        <p:spPr>
          <a:xfrm>
            <a:off x="464573" y="2703871"/>
            <a:ext cx="11157155" cy="3441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3163D4-4E36-9E4B-B550-45DF10BDA28F}"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4574" y="1850571"/>
            <a:ext cx="8866240" cy="1767699"/>
          </a:xfrm>
        </p:spPr>
        <p:txBody>
          <a:bodyPr anchor="t"/>
          <a:lstStyle/>
          <a:p>
            <a:r>
              <a:rPr lang="en-US"/>
              <a:t>Click to edit Master title style</a:t>
            </a:r>
          </a:p>
        </p:txBody>
      </p:sp>
      <p:sp>
        <p:nvSpPr>
          <p:cNvPr id="3" name="Date Placeholder 2"/>
          <p:cNvSpPr>
            <a:spLocks noGrp="1"/>
          </p:cNvSpPr>
          <p:nvPr>
            <p:ph type="dt" sz="half" idx="10"/>
          </p:nvPr>
        </p:nvSpPr>
        <p:spPr/>
        <p:txBody>
          <a:bodyPr/>
          <a:lstStyle/>
          <a:p>
            <a:fld id="{2F3163D4-4E36-9E4B-B550-45DF10BDA28F}" type="datetimeFigureOut">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3058" y="1427785"/>
            <a:ext cx="10628670" cy="1020447"/>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2F3163D4-4E36-9E4B-B550-45DF10BDA28F}" type="datetimeFigureOut">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163D4-4E36-9E4B-B550-45DF10BDA28F}" type="datetimeFigureOut">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3" y="1543665"/>
            <a:ext cx="11157154" cy="1632155"/>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464573" y="3456333"/>
            <a:ext cx="11157154" cy="167610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64573" y="6321309"/>
            <a:ext cx="2743200" cy="232185"/>
          </a:xfrm>
        </p:spPr>
        <p:txBody>
          <a:bodyPr/>
          <a:lstStyle/>
          <a:p>
            <a:fld id="{2F3163D4-4E36-9E4B-B550-45DF10BDA28F}" type="datetimeFigureOut">
              <a:rPr lang="en-US" smtClean="0"/>
              <a:t>2/4/2025</a:t>
            </a:fld>
            <a:endParaRPr lang="en-US"/>
          </a:p>
        </p:txBody>
      </p:sp>
      <p:sp>
        <p:nvSpPr>
          <p:cNvPr id="5" name="Footer Placeholder 4"/>
          <p:cNvSpPr>
            <a:spLocks noGrp="1"/>
          </p:cNvSpPr>
          <p:nvPr>
            <p:ph type="ftr" sz="quarter" idx="11"/>
          </p:nvPr>
        </p:nvSpPr>
        <p:spPr>
          <a:xfrm>
            <a:off x="4038600" y="6321309"/>
            <a:ext cx="4114800" cy="232185"/>
          </a:xfrm>
        </p:spPr>
        <p:txBody>
          <a:bodyPr/>
          <a:lstStyle/>
          <a:p>
            <a:endParaRPr lang="en-US"/>
          </a:p>
        </p:txBody>
      </p:sp>
      <p:sp>
        <p:nvSpPr>
          <p:cNvPr id="6" name="Slide Number Placeholder 5"/>
          <p:cNvSpPr>
            <a:spLocks noGrp="1"/>
          </p:cNvSpPr>
          <p:nvPr>
            <p:ph type="sldNum" sz="quarter" idx="12"/>
          </p:nvPr>
        </p:nvSpPr>
        <p:spPr>
          <a:xfrm>
            <a:off x="8878528" y="6321309"/>
            <a:ext cx="2743200" cy="232185"/>
          </a:xfrm>
        </p:spPr>
        <p:txBody>
          <a:bodyPr/>
          <a:lstStyle/>
          <a:p>
            <a:fld id="{4FDE9CF2-C857-4041-8183-5CBC4420A123}"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4" y="739527"/>
            <a:ext cx="8876072" cy="1020447"/>
          </a:xfrm>
        </p:spPr>
        <p:txBody>
          <a:bodyPr anchor="t"/>
          <a:lstStyle/>
          <a:p>
            <a:r>
              <a:rPr lang="en-US"/>
              <a:t>Click to edit Master title style</a:t>
            </a:r>
          </a:p>
        </p:txBody>
      </p:sp>
      <p:sp>
        <p:nvSpPr>
          <p:cNvPr id="3" name="Content Placeholder 2"/>
          <p:cNvSpPr>
            <a:spLocks noGrp="1"/>
          </p:cNvSpPr>
          <p:nvPr>
            <p:ph sz="half" idx="1"/>
          </p:nvPr>
        </p:nvSpPr>
        <p:spPr>
          <a:xfrm>
            <a:off x="464573" y="1759974"/>
            <a:ext cx="5555227" cy="43065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759974"/>
            <a:ext cx="5449528" cy="43065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64573" y="6323823"/>
            <a:ext cx="2743200" cy="232185"/>
          </a:xfrm>
        </p:spPr>
        <p:txBody>
          <a:bodyPr/>
          <a:lstStyle/>
          <a:p>
            <a:fld id="{2F3163D4-4E36-9E4B-B550-45DF10BDA28F}" type="datetimeFigureOut">
              <a:rPr lang="en-US" smtClean="0"/>
              <a:t>2/4/2025</a:t>
            </a:fld>
            <a:endParaRPr lang="en-US"/>
          </a:p>
        </p:txBody>
      </p:sp>
      <p:sp>
        <p:nvSpPr>
          <p:cNvPr id="6" name="Footer Placeholder 5"/>
          <p:cNvSpPr>
            <a:spLocks noGrp="1"/>
          </p:cNvSpPr>
          <p:nvPr>
            <p:ph type="ftr" sz="quarter" idx="11"/>
          </p:nvPr>
        </p:nvSpPr>
        <p:spPr>
          <a:xfrm>
            <a:off x="4038600" y="6323823"/>
            <a:ext cx="4114800" cy="232185"/>
          </a:xfrm>
        </p:spPr>
        <p:txBody>
          <a:bodyPr/>
          <a:lstStyle/>
          <a:p>
            <a:endParaRPr lang="en-US"/>
          </a:p>
        </p:txBody>
      </p:sp>
      <p:sp>
        <p:nvSpPr>
          <p:cNvPr id="7" name="Slide Number Placeholder 6"/>
          <p:cNvSpPr>
            <a:spLocks noGrp="1"/>
          </p:cNvSpPr>
          <p:nvPr>
            <p:ph type="sldNum" sz="quarter" idx="12"/>
          </p:nvPr>
        </p:nvSpPr>
        <p:spPr>
          <a:xfrm>
            <a:off x="9242321" y="6323823"/>
            <a:ext cx="2743200" cy="232185"/>
          </a:xfrm>
        </p:spPr>
        <p:txBody>
          <a:bodyPr/>
          <a:lstStyle/>
          <a:p>
            <a:fld id="{4FDE9CF2-C857-4041-8183-5CBC4420A123}"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3" y="756750"/>
            <a:ext cx="8885904" cy="1121263"/>
          </a:xfrm>
        </p:spPr>
        <p:txBody>
          <a:bodyPr anchor="t"/>
          <a:lstStyle/>
          <a:p>
            <a:r>
              <a:rPr lang="en-US" dirty="0"/>
              <a:t>Click to edit Master title style</a:t>
            </a:r>
          </a:p>
        </p:txBody>
      </p:sp>
      <p:sp>
        <p:nvSpPr>
          <p:cNvPr id="3" name="Text Placeholder 2"/>
          <p:cNvSpPr>
            <a:spLocks noGrp="1"/>
          </p:cNvSpPr>
          <p:nvPr>
            <p:ph type="body" idx="1"/>
          </p:nvPr>
        </p:nvSpPr>
        <p:spPr>
          <a:xfrm>
            <a:off x="464573" y="1878013"/>
            <a:ext cx="5707627" cy="521058"/>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64573" y="2399071"/>
            <a:ext cx="5707627" cy="37559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13409" y="1878013"/>
            <a:ext cx="5339838" cy="521058"/>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513409" y="2399071"/>
            <a:ext cx="5339838" cy="37559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64573" y="6322142"/>
            <a:ext cx="2743200" cy="232185"/>
          </a:xfrm>
        </p:spPr>
        <p:txBody>
          <a:bodyPr/>
          <a:lstStyle/>
          <a:p>
            <a:fld id="{2F3163D4-4E36-9E4B-B550-45DF10BDA28F}" type="datetimeFigureOut">
              <a:rPr lang="en-US" smtClean="0"/>
              <a:t>2/4/2025</a:t>
            </a:fld>
            <a:endParaRPr lang="en-US"/>
          </a:p>
        </p:txBody>
      </p:sp>
      <p:sp>
        <p:nvSpPr>
          <p:cNvPr id="8" name="Footer Placeholder 7"/>
          <p:cNvSpPr>
            <a:spLocks noGrp="1"/>
          </p:cNvSpPr>
          <p:nvPr>
            <p:ph type="ftr" sz="quarter" idx="11"/>
          </p:nvPr>
        </p:nvSpPr>
        <p:spPr>
          <a:xfrm>
            <a:off x="4038600" y="6322142"/>
            <a:ext cx="4114800" cy="232185"/>
          </a:xfrm>
        </p:spPr>
        <p:txBody>
          <a:bodyPr/>
          <a:lstStyle/>
          <a:p>
            <a:endParaRPr lang="en-US"/>
          </a:p>
        </p:txBody>
      </p:sp>
      <p:sp>
        <p:nvSpPr>
          <p:cNvPr id="9" name="Slide Number Placeholder 8"/>
          <p:cNvSpPr>
            <a:spLocks noGrp="1"/>
          </p:cNvSpPr>
          <p:nvPr>
            <p:ph type="sldNum" sz="quarter" idx="12"/>
          </p:nvPr>
        </p:nvSpPr>
        <p:spPr>
          <a:xfrm>
            <a:off x="9183328" y="6322142"/>
            <a:ext cx="2743200" cy="232185"/>
          </a:xfrm>
        </p:spPr>
        <p:txBody>
          <a:bodyPr/>
          <a:lstStyle/>
          <a:p>
            <a:fld id="{4FDE9CF2-C857-4041-8183-5CBC4420A123}" type="slidenum">
              <a:rPr lang="en-US" smtClean="0"/>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3" y="1052053"/>
            <a:ext cx="4307453" cy="1012723"/>
          </a:xfrm>
        </p:spPr>
        <p:txBody>
          <a:bodyPr anchor="t"/>
          <a:lstStyle>
            <a:lvl1pPr>
              <a:defRPr sz="3200"/>
            </a:lvl1pPr>
          </a:lstStyle>
          <a:p>
            <a:r>
              <a:rPr lang="en-US" dirty="0"/>
              <a:t>Click to edit Master title style</a:t>
            </a:r>
          </a:p>
        </p:txBody>
      </p:sp>
      <p:sp>
        <p:nvSpPr>
          <p:cNvPr id="3" name="Content Placeholder 2"/>
          <p:cNvSpPr>
            <a:spLocks noGrp="1"/>
          </p:cNvSpPr>
          <p:nvPr>
            <p:ph idx="1"/>
          </p:nvPr>
        </p:nvSpPr>
        <p:spPr>
          <a:xfrm>
            <a:off x="5183189" y="1061885"/>
            <a:ext cx="6438540" cy="530941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74" y="2140333"/>
            <a:ext cx="4307452" cy="423097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464573" y="6417364"/>
            <a:ext cx="2743200" cy="232185"/>
          </a:xfrm>
        </p:spPr>
        <p:txBody>
          <a:bodyPr/>
          <a:lstStyle/>
          <a:p>
            <a:fld id="{2F3163D4-4E36-9E4B-B550-45DF10BDA28F}" type="datetimeFigureOut">
              <a:rPr lang="en-US" smtClean="0"/>
              <a:t>2/4/2025</a:t>
            </a:fld>
            <a:endParaRPr lang="en-US"/>
          </a:p>
        </p:txBody>
      </p:sp>
      <p:sp>
        <p:nvSpPr>
          <p:cNvPr id="6" name="Footer Placeholder 5"/>
          <p:cNvSpPr>
            <a:spLocks noGrp="1"/>
          </p:cNvSpPr>
          <p:nvPr>
            <p:ph type="ftr" sz="quarter" idx="11"/>
          </p:nvPr>
        </p:nvSpPr>
        <p:spPr>
          <a:xfrm>
            <a:off x="4038600" y="6417364"/>
            <a:ext cx="4114800" cy="232185"/>
          </a:xfrm>
        </p:spPr>
        <p:txBody>
          <a:bodyPr/>
          <a:lstStyle/>
          <a:p>
            <a:endParaRPr lang="en-US"/>
          </a:p>
        </p:txBody>
      </p:sp>
      <p:sp>
        <p:nvSpPr>
          <p:cNvPr id="7" name="Slide Number Placeholder 6"/>
          <p:cNvSpPr>
            <a:spLocks noGrp="1"/>
          </p:cNvSpPr>
          <p:nvPr>
            <p:ph type="sldNum" sz="quarter" idx="12"/>
          </p:nvPr>
        </p:nvSpPr>
        <p:spPr>
          <a:xfrm>
            <a:off x="8878528" y="6417364"/>
            <a:ext cx="2743200" cy="232185"/>
          </a:xfrm>
        </p:spPr>
        <p:txBody>
          <a:bodyPr/>
          <a:lstStyle/>
          <a:p>
            <a:fld id="{4FDE9CF2-C857-4041-8183-5CBC4420A123}"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3" y="1098078"/>
            <a:ext cx="3932237" cy="1096255"/>
          </a:xfrm>
        </p:spPr>
        <p:txBody>
          <a:bodyPr anchor="t"/>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1199535"/>
            <a:ext cx="6438540" cy="35789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64573" y="2300748"/>
            <a:ext cx="3932237" cy="24777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464573" y="6312310"/>
            <a:ext cx="2743200" cy="232185"/>
          </a:xfrm>
        </p:spPr>
        <p:txBody>
          <a:bodyPr/>
          <a:lstStyle/>
          <a:p>
            <a:fld id="{2F3163D4-4E36-9E4B-B550-45DF10BDA28F}" type="datetimeFigureOut">
              <a:rPr lang="en-US" smtClean="0"/>
              <a:t>2/4/2025</a:t>
            </a:fld>
            <a:endParaRPr lang="en-US"/>
          </a:p>
        </p:txBody>
      </p:sp>
      <p:sp>
        <p:nvSpPr>
          <p:cNvPr id="6" name="Footer Placeholder 5"/>
          <p:cNvSpPr>
            <a:spLocks noGrp="1"/>
          </p:cNvSpPr>
          <p:nvPr>
            <p:ph type="ftr" sz="quarter" idx="11"/>
          </p:nvPr>
        </p:nvSpPr>
        <p:spPr>
          <a:xfrm>
            <a:off x="4038600" y="6312310"/>
            <a:ext cx="4114800" cy="232185"/>
          </a:xfrm>
        </p:spPr>
        <p:txBody>
          <a:bodyPr/>
          <a:lstStyle/>
          <a:p>
            <a:endParaRPr lang="en-US"/>
          </a:p>
        </p:txBody>
      </p:sp>
      <p:sp>
        <p:nvSpPr>
          <p:cNvPr id="7" name="Slide Number Placeholder 6"/>
          <p:cNvSpPr>
            <a:spLocks noGrp="1"/>
          </p:cNvSpPr>
          <p:nvPr>
            <p:ph type="sldNum" sz="quarter" idx="12"/>
          </p:nvPr>
        </p:nvSpPr>
        <p:spPr>
          <a:xfrm>
            <a:off x="9222657" y="6312310"/>
            <a:ext cx="2743200" cy="232185"/>
          </a:xfrm>
        </p:spPr>
        <p:txBody>
          <a:bodyPr/>
          <a:lstStyle/>
          <a:p>
            <a:fld id="{4FDE9CF2-C857-4041-8183-5CBC4420A12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163D4-4E36-9E4B-B550-45DF10BDA28F}" type="datetimeFigureOut">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DE9CF2-C857-4041-8183-5CBC4420A12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3" y="198751"/>
            <a:ext cx="10498395" cy="853301"/>
          </a:xfrm>
        </p:spPr>
        <p:txBody>
          <a:bodyPr/>
          <a:lstStyle/>
          <a:p>
            <a:r>
              <a:rPr lang="en-US"/>
              <a:t>Click to edit Master title style</a:t>
            </a:r>
          </a:p>
        </p:txBody>
      </p:sp>
      <p:sp>
        <p:nvSpPr>
          <p:cNvPr id="3" name="Content Placeholder 2"/>
          <p:cNvSpPr>
            <a:spLocks noGrp="1"/>
          </p:cNvSpPr>
          <p:nvPr>
            <p:ph sz="half" idx="1"/>
          </p:nvPr>
        </p:nvSpPr>
        <p:spPr>
          <a:xfrm>
            <a:off x="464573" y="1455175"/>
            <a:ext cx="5555227" cy="45326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59013" y="1455175"/>
            <a:ext cx="5449528" cy="4532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z="900"/>
            </a:lvl1pPr>
          </a:lstStyle>
          <a:p>
            <a:fld id="{2F3163D4-4E36-9E4B-B550-45DF10BDA28F}" type="datetimeFigureOut">
              <a:rPr lang="en-US" smtClean="0"/>
              <a:pPr/>
              <a:t>2/4/2025</a:t>
            </a:fld>
            <a:endParaRPr lang="en-US"/>
          </a:p>
        </p:txBody>
      </p:sp>
      <p:sp>
        <p:nvSpPr>
          <p:cNvPr id="6" name="Footer Placeholder 5"/>
          <p:cNvSpPr>
            <a:spLocks noGrp="1"/>
          </p:cNvSpPr>
          <p:nvPr>
            <p:ph type="ftr" sz="quarter" idx="11"/>
          </p:nvPr>
        </p:nvSpPr>
        <p:spPr/>
        <p:txBody>
          <a:bodyPr/>
          <a:lstStyle>
            <a:lvl1pPr>
              <a:defRPr sz="900"/>
            </a:lvl1pPr>
          </a:lstStyle>
          <a:p>
            <a:endParaRPr lang="en-US"/>
          </a:p>
        </p:txBody>
      </p:sp>
      <p:sp>
        <p:nvSpPr>
          <p:cNvPr id="7" name="Slide Number Placeholder 6"/>
          <p:cNvSpPr>
            <a:spLocks noGrp="1"/>
          </p:cNvSpPr>
          <p:nvPr>
            <p:ph type="sldNum" sz="quarter" idx="12"/>
          </p:nvPr>
        </p:nvSpPr>
        <p:spPr>
          <a:xfrm>
            <a:off x="9222657" y="6626942"/>
            <a:ext cx="2743200" cy="232185"/>
          </a:xfrm>
        </p:spPr>
        <p:txBody>
          <a:bodyPr/>
          <a:lstStyle>
            <a:lvl1pPr>
              <a:defRPr sz="900"/>
            </a:lvl1pPr>
          </a:lstStyle>
          <a:p>
            <a:fld id="{4FDE9CF2-C857-4041-8183-5CBC4420A12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4" y="212137"/>
            <a:ext cx="10763866" cy="849748"/>
          </a:xfrm>
        </p:spPr>
        <p:txBody>
          <a:bodyPr/>
          <a:lstStyle/>
          <a:p>
            <a:r>
              <a:rPr lang="en-US" dirty="0"/>
              <a:t>Click to edit Master title style</a:t>
            </a:r>
          </a:p>
        </p:txBody>
      </p:sp>
      <p:sp>
        <p:nvSpPr>
          <p:cNvPr id="3" name="Text Placeholder 2"/>
          <p:cNvSpPr>
            <a:spLocks noGrp="1"/>
          </p:cNvSpPr>
          <p:nvPr>
            <p:ph type="body" idx="1"/>
          </p:nvPr>
        </p:nvSpPr>
        <p:spPr>
          <a:xfrm>
            <a:off x="464574" y="1347071"/>
            <a:ext cx="5483943" cy="684557"/>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64575" y="2031628"/>
            <a:ext cx="5483942" cy="42413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199" y="1347071"/>
            <a:ext cx="5744497" cy="684557"/>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199" y="2031628"/>
            <a:ext cx="5744497" cy="42413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sz="900"/>
            </a:lvl1pPr>
          </a:lstStyle>
          <a:p>
            <a:fld id="{2F3163D4-4E36-9E4B-B550-45DF10BDA28F}" type="datetimeFigureOut">
              <a:rPr lang="en-US" smtClean="0"/>
              <a:pPr/>
              <a:t>2/4/2025</a:t>
            </a:fld>
            <a:endParaRPr lang="en-US"/>
          </a:p>
        </p:txBody>
      </p:sp>
      <p:sp>
        <p:nvSpPr>
          <p:cNvPr id="8" name="Footer Placeholder 7"/>
          <p:cNvSpPr>
            <a:spLocks noGrp="1"/>
          </p:cNvSpPr>
          <p:nvPr>
            <p:ph type="ftr" sz="quarter" idx="11"/>
          </p:nvPr>
        </p:nvSpPr>
        <p:spPr/>
        <p:txBody>
          <a:bodyPr/>
          <a:lstStyle>
            <a:lvl1pPr>
              <a:defRPr sz="900"/>
            </a:lvl1pPr>
          </a:lstStyle>
          <a:p>
            <a:endParaRPr lang="en-US"/>
          </a:p>
        </p:txBody>
      </p:sp>
      <p:sp>
        <p:nvSpPr>
          <p:cNvPr id="9" name="Slide Number Placeholder 8"/>
          <p:cNvSpPr>
            <a:spLocks noGrp="1"/>
          </p:cNvSpPr>
          <p:nvPr>
            <p:ph type="sldNum" sz="quarter" idx="12"/>
          </p:nvPr>
        </p:nvSpPr>
        <p:spPr>
          <a:xfrm>
            <a:off x="9173496" y="6626942"/>
            <a:ext cx="2743200" cy="232185"/>
          </a:xfrm>
        </p:spPr>
        <p:txBody>
          <a:bodyPr/>
          <a:lstStyle>
            <a:lvl1pPr>
              <a:defRPr sz="900"/>
            </a:lvl1pPr>
          </a:lstStyle>
          <a:p>
            <a:fld id="{4FDE9CF2-C857-4041-8183-5CBC4420A12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3" y="1514168"/>
            <a:ext cx="4307453" cy="1012723"/>
          </a:xfrm>
        </p:spPr>
        <p:txBody>
          <a:bodyPr anchor="t"/>
          <a:lstStyle>
            <a:lvl1pPr>
              <a:defRPr sz="3200"/>
            </a:lvl1pPr>
          </a:lstStyle>
          <a:p>
            <a:r>
              <a:rPr lang="en-US"/>
              <a:t>Click to edit Master title style</a:t>
            </a:r>
          </a:p>
        </p:txBody>
      </p:sp>
      <p:sp>
        <p:nvSpPr>
          <p:cNvPr id="3" name="Content Placeholder 2"/>
          <p:cNvSpPr>
            <a:spLocks noGrp="1"/>
          </p:cNvSpPr>
          <p:nvPr>
            <p:ph idx="1"/>
          </p:nvPr>
        </p:nvSpPr>
        <p:spPr>
          <a:xfrm>
            <a:off x="5183189" y="1524000"/>
            <a:ext cx="6772836" cy="3657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574" y="2602448"/>
            <a:ext cx="4307452" cy="257915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z="900"/>
            </a:lvl1pPr>
          </a:lstStyle>
          <a:p>
            <a:fld id="{2F3163D4-4E36-9E4B-B550-45DF10BDA28F}" type="datetimeFigureOut">
              <a:rPr lang="en-US" smtClean="0"/>
              <a:pPr/>
              <a:t>2/4/2025</a:t>
            </a:fld>
            <a:endParaRPr lang="en-US"/>
          </a:p>
        </p:txBody>
      </p:sp>
      <p:sp>
        <p:nvSpPr>
          <p:cNvPr id="6" name="Footer Placeholder 5"/>
          <p:cNvSpPr>
            <a:spLocks noGrp="1"/>
          </p:cNvSpPr>
          <p:nvPr>
            <p:ph type="ftr" sz="quarter" idx="11"/>
          </p:nvPr>
        </p:nvSpPr>
        <p:spPr/>
        <p:txBody>
          <a:bodyPr/>
          <a:lstStyle>
            <a:lvl1pPr>
              <a:defRPr sz="900"/>
            </a:lvl1pPr>
          </a:lstStyle>
          <a:p>
            <a:endParaRPr lang="en-US"/>
          </a:p>
        </p:txBody>
      </p:sp>
      <p:sp>
        <p:nvSpPr>
          <p:cNvPr id="7" name="Slide Number Placeholder 6"/>
          <p:cNvSpPr>
            <a:spLocks noGrp="1"/>
          </p:cNvSpPr>
          <p:nvPr>
            <p:ph type="sldNum" sz="quarter" idx="12"/>
          </p:nvPr>
        </p:nvSpPr>
        <p:spPr>
          <a:xfrm>
            <a:off x="9212825" y="6626942"/>
            <a:ext cx="2743200" cy="232185"/>
          </a:xfrm>
        </p:spPr>
        <p:txBody>
          <a:bodyPr/>
          <a:lstStyle>
            <a:lvl1pPr>
              <a:defRPr sz="900"/>
            </a:lvl1pPr>
          </a:lstStyle>
          <a:p>
            <a:fld id="{4FDE9CF2-C857-4041-8183-5CBC4420A12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3" y="1435509"/>
            <a:ext cx="3932237" cy="1152115"/>
          </a:xfrm>
        </p:spPr>
        <p:txBody>
          <a:bodyPr anchor="t"/>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7" y="1435509"/>
            <a:ext cx="6763005" cy="455233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64573" y="2587625"/>
            <a:ext cx="3932237" cy="34002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3163D4-4E36-9E4B-B550-45DF10BDA28F}"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202993" y="6626942"/>
            <a:ext cx="2743200" cy="232185"/>
          </a:xfrm>
        </p:spPr>
        <p:txBody>
          <a:bodyPr/>
          <a:lstStyle/>
          <a:p>
            <a:fld id="{4FDE9CF2-C857-4041-8183-5CBC4420A12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3.jp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5.jp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7.jp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9.jp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4845" y="1093488"/>
            <a:ext cx="10793361" cy="106163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34845" y="2202425"/>
            <a:ext cx="10793361" cy="25563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4573" y="6626942"/>
            <a:ext cx="2743200" cy="232185"/>
          </a:xfrm>
          <a:prstGeom prst="rect">
            <a:avLst/>
          </a:prstGeom>
        </p:spPr>
        <p:txBody>
          <a:bodyPr vert="horz" lIns="91440" tIns="45720" rIns="91440" bIns="45720" rtlCol="0" anchor="ctr"/>
          <a:lstStyle>
            <a:lvl1pPr algn="l">
              <a:defRPr sz="1200">
                <a:solidFill>
                  <a:schemeClr val="tx1">
                    <a:tint val="75000"/>
                  </a:schemeClr>
                </a:solidFill>
              </a:defRPr>
            </a:lvl1pPr>
          </a:lstStyle>
          <a:p>
            <a:fld id="{2F3163D4-4E36-9E4B-B550-45DF10BDA28F}" type="datetimeFigureOut">
              <a:rPr lang="en-US" smtClean="0"/>
              <a:t>2/4/2025</a:t>
            </a:fld>
            <a:endParaRPr lang="en-US" dirty="0"/>
          </a:p>
        </p:txBody>
      </p:sp>
      <p:sp>
        <p:nvSpPr>
          <p:cNvPr id="5" name="Footer Placeholder 4"/>
          <p:cNvSpPr>
            <a:spLocks noGrp="1"/>
          </p:cNvSpPr>
          <p:nvPr>
            <p:ph type="ftr" sz="quarter" idx="3"/>
          </p:nvPr>
        </p:nvSpPr>
        <p:spPr>
          <a:xfrm>
            <a:off x="4038600" y="6626942"/>
            <a:ext cx="4114800" cy="23218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878528" y="6626942"/>
            <a:ext cx="2743200" cy="232185"/>
          </a:xfrm>
          <a:prstGeom prst="rect">
            <a:avLst/>
          </a:prstGeom>
        </p:spPr>
        <p:txBody>
          <a:bodyPr vert="horz" lIns="91440" tIns="45720" rIns="91440" bIns="45720" rtlCol="0" anchor="ctr"/>
          <a:lstStyle>
            <a:lvl1pPr algn="r">
              <a:defRPr sz="1200">
                <a:solidFill>
                  <a:schemeClr val="tx1">
                    <a:tint val="75000"/>
                  </a:schemeClr>
                </a:solidFill>
              </a:defRPr>
            </a:lvl1pPr>
          </a:lstStyle>
          <a:p>
            <a:fld id="{4FDE9CF2-C857-4041-8183-5CBC4420A123}" type="slidenum">
              <a:rPr lang="en-US" smtClean="0"/>
              <a:t>‹#›</a:t>
            </a:fld>
            <a:endParaRPr lang="en-US" dirty="0"/>
          </a:p>
        </p:txBody>
      </p:sp>
    </p:spTree>
    <p:extLst>
      <p:ext uri="{BB962C8B-B14F-4D97-AF65-F5344CB8AC3E}">
        <p14:creationId xmlns:p14="http://schemas.microsoft.com/office/powerpoint/2010/main" val="920388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4" r:id="rId6"/>
    <p:sldLayoutId id="2147483665" r:id="rId7"/>
    <p:sldLayoutId id="2147483668" r:id="rId8"/>
    <p:sldLayoutId id="2147483669" r:id="rId9"/>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4573" y="1427785"/>
            <a:ext cx="11157155" cy="102044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64573" y="2536723"/>
            <a:ext cx="11157155" cy="21925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4573" y="6626942"/>
            <a:ext cx="2743200" cy="232185"/>
          </a:xfrm>
          <a:prstGeom prst="rect">
            <a:avLst/>
          </a:prstGeom>
        </p:spPr>
        <p:txBody>
          <a:bodyPr vert="horz" lIns="91440" tIns="45720" rIns="91440" bIns="45720" rtlCol="0" anchor="ctr"/>
          <a:lstStyle>
            <a:lvl1pPr algn="l">
              <a:defRPr sz="900">
                <a:solidFill>
                  <a:schemeClr val="bg1"/>
                </a:solidFill>
              </a:defRPr>
            </a:lvl1pPr>
          </a:lstStyle>
          <a:p>
            <a:fld id="{2F3163D4-4E36-9E4B-B550-45DF10BDA28F}" type="datetimeFigureOut">
              <a:rPr lang="en-US" smtClean="0"/>
              <a:pPr/>
              <a:t>2/4/2025</a:t>
            </a:fld>
            <a:endParaRPr lang="en-US" dirty="0"/>
          </a:p>
        </p:txBody>
      </p:sp>
      <p:sp>
        <p:nvSpPr>
          <p:cNvPr id="5" name="Footer Placeholder 4"/>
          <p:cNvSpPr>
            <a:spLocks noGrp="1"/>
          </p:cNvSpPr>
          <p:nvPr>
            <p:ph type="ftr" sz="quarter" idx="3"/>
          </p:nvPr>
        </p:nvSpPr>
        <p:spPr>
          <a:xfrm>
            <a:off x="4038600" y="6626942"/>
            <a:ext cx="4114800" cy="232185"/>
          </a:xfrm>
          <a:prstGeom prst="rect">
            <a:avLst/>
          </a:prstGeom>
        </p:spPr>
        <p:txBody>
          <a:bodyPr vert="horz" lIns="91440" tIns="45720" rIns="91440" bIns="45720" rtlCol="0" anchor="ctr"/>
          <a:lstStyle>
            <a:lvl1pPr algn="ctr">
              <a:defRPr sz="900">
                <a:solidFill>
                  <a:schemeClr val="bg1"/>
                </a:solidFill>
              </a:defRPr>
            </a:lvl1pPr>
          </a:lstStyle>
          <a:p>
            <a:endParaRPr lang="en-US" dirty="0"/>
          </a:p>
        </p:txBody>
      </p:sp>
      <p:sp>
        <p:nvSpPr>
          <p:cNvPr id="6" name="Slide Number Placeholder 5"/>
          <p:cNvSpPr>
            <a:spLocks noGrp="1"/>
          </p:cNvSpPr>
          <p:nvPr>
            <p:ph type="sldNum" sz="quarter" idx="4"/>
          </p:nvPr>
        </p:nvSpPr>
        <p:spPr>
          <a:xfrm>
            <a:off x="8878528" y="6626942"/>
            <a:ext cx="2743200" cy="232185"/>
          </a:xfrm>
          <a:prstGeom prst="rect">
            <a:avLst/>
          </a:prstGeom>
        </p:spPr>
        <p:txBody>
          <a:bodyPr vert="horz" lIns="91440" tIns="45720" rIns="91440" bIns="45720" rtlCol="0" anchor="ctr"/>
          <a:lstStyle>
            <a:lvl1pPr algn="r">
              <a:defRPr sz="900">
                <a:solidFill>
                  <a:schemeClr val="bg1"/>
                </a:solidFill>
              </a:defRPr>
            </a:lvl1pPr>
          </a:lstStyle>
          <a:p>
            <a:fld id="{4FDE9CF2-C857-4041-8183-5CBC4420A123}" type="slidenum">
              <a:rPr lang="en-US" smtClean="0"/>
              <a:pPr/>
              <a:t>‹#›</a:t>
            </a:fld>
            <a:endParaRPr lang="en-US" dirty="0"/>
          </a:p>
        </p:txBody>
      </p:sp>
    </p:spTree>
    <p:extLst>
      <p:ext uri="{BB962C8B-B14F-4D97-AF65-F5344CB8AC3E}">
        <p14:creationId xmlns:p14="http://schemas.microsoft.com/office/powerpoint/2010/main" val="93044315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6" r:id="rId4"/>
    <p:sldLayoutId id="2147483677" r:id="rId5"/>
    <p:sldLayoutId id="2147483674" r:id="rId6"/>
    <p:sldLayoutId id="2147483675" r:id="rId7"/>
    <p:sldLayoutId id="2147483678" r:id="rId8"/>
    <p:sldLayoutId id="2147483679" r:id="rId9"/>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3394" y="1103320"/>
            <a:ext cx="10648334" cy="102044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73394" y="2212258"/>
            <a:ext cx="10648334" cy="31954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4573" y="6626942"/>
            <a:ext cx="2743200" cy="232185"/>
          </a:xfrm>
          <a:prstGeom prst="rect">
            <a:avLst/>
          </a:prstGeom>
        </p:spPr>
        <p:txBody>
          <a:bodyPr vert="horz" lIns="91440" tIns="45720" rIns="91440" bIns="45720" rtlCol="0" anchor="ctr"/>
          <a:lstStyle>
            <a:lvl1pPr algn="l">
              <a:defRPr sz="1200">
                <a:solidFill>
                  <a:schemeClr val="tx1">
                    <a:tint val="75000"/>
                  </a:schemeClr>
                </a:solidFill>
              </a:defRPr>
            </a:lvl1pPr>
          </a:lstStyle>
          <a:p>
            <a:fld id="{2F3163D4-4E36-9E4B-B550-45DF10BDA28F}" type="datetimeFigureOut">
              <a:rPr lang="en-US" smtClean="0"/>
              <a:t>2/4/2025</a:t>
            </a:fld>
            <a:endParaRPr lang="en-US" dirty="0"/>
          </a:p>
        </p:txBody>
      </p:sp>
      <p:sp>
        <p:nvSpPr>
          <p:cNvPr id="5" name="Footer Placeholder 4"/>
          <p:cNvSpPr>
            <a:spLocks noGrp="1"/>
          </p:cNvSpPr>
          <p:nvPr>
            <p:ph type="ftr" sz="quarter" idx="3"/>
          </p:nvPr>
        </p:nvSpPr>
        <p:spPr>
          <a:xfrm>
            <a:off x="4038600" y="6626942"/>
            <a:ext cx="4114800" cy="23218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878528" y="6626942"/>
            <a:ext cx="2743200" cy="232185"/>
          </a:xfrm>
          <a:prstGeom prst="rect">
            <a:avLst/>
          </a:prstGeom>
        </p:spPr>
        <p:txBody>
          <a:bodyPr vert="horz" lIns="91440" tIns="45720" rIns="91440" bIns="45720" rtlCol="0" anchor="ctr"/>
          <a:lstStyle>
            <a:lvl1pPr algn="r">
              <a:defRPr sz="1200">
                <a:solidFill>
                  <a:schemeClr val="tx1">
                    <a:tint val="75000"/>
                  </a:schemeClr>
                </a:solidFill>
              </a:defRPr>
            </a:lvl1pPr>
          </a:lstStyle>
          <a:p>
            <a:fld id="{4FDE9CF2-C857-4041-8183-5CBC4420A123}" type="slidenum">
              <a:rPr lang="en-US" smtClean="0"/>
              <a:t>‹#›</a:t>
            </a:fld>
            <a:endParaRPr lang="en-US" dirty="0"/>
          </a:p>
        </p:txBody>
      </p:sp>
    </p:spTree>
    <p:extLst>
      <p:ext uri="{BB962C8B-B14F-4D97-AF65-F5344CB8AC3E}">
        <p14:creationId xmlns:p14="http://schemas.microsoft.com/office/powerpoint/2010/main" val="212962185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6" r:id="rId4"/>
    <p:sldLayoutId id="2147483687" r:id="rId5"/>
    <p:sldLayoutId id="2147483684" r:id="rId6"/>
    <p:sldLayoutId id="2147483685" r:id="rId7"/>
    <p:sldLayoutId id="2147483688" r:id="rId8"/>
    <p:sldLayoutId id="2147483689" r:id="rId9"/>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4846" y="1122985"/>
            <a:ext cx="10213258" cy="102044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34846" y="2231923"/>
            <a:ext cx="10213258" cy="35396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4573" y="6626942"/>
            <a:ext cx="2743200" cy="232185"/>
          </a:xfrm>
          <a:prstGeom prst="rect">
            <a:avLst/>
          </a:prstGeom>
        </p:spPr>
        <p:txBody>
          <a:bodyPr vert="horz" lIns="91440" tIns="45720" rIns="91440" bIns="45720" rtlCol="0" anchor="ctr"/>
          <a:lstStyle>
            <a:lvl1pPr algn="l">
              <a:defRPr sz="1200">
                <a:solidFill>
                  <a:schemeClr val="tx1">
                    <a:tint val="75000"/>
                  </a:schemeClr>
                </a:solidFill>
              </a:defRPr>
            </a:lvl1pPr>
          </a:lstStyle>
          <a:p>
            <a:fld id="{2F3163D4-4E36-9E4B-B550-45DF10BDA28F}" type="datetimeFigureOut">
              <a:rPr lang="en-US" smtClean="0"/>
              <a:t>2/4/2025</a:t>
            </a:fld>
            <a:endParaRPr lang="en-US" dirty="0"/>
          </a:p>
        </p:txBody>
      </p:sp>
      <p:sp>
        <p:nvSpPr>
          <p:cNvPr id="5" name="Footer Placeholder 4"/>
          <p:cNvSpPr>
            <a:spLocks noGrp="1"/>
          </p:cNvSpPr>
          <p:nvPr>
            <p:ph type="ftr" sz="quarter" idx="3"/>
          </p:nvPr>
        </p:nvSpPr>
        <p:spPr>
          <a:xfrm>
            <a:off x="4038600" y="6626942"/>
            <a:ext cx="4114800" cy="23218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878528" y="6626942"/>
            <a:ext cx="2743200" cy="232185"/>
          </a:xfrm>
          <a:prstGeom prst="rect">
            <a:avLst/>
          </a:prstGeom>
        </p:spPr>
        <p:txBody>
          <a:bodyPr vert="horz" lIns="91440" tIns="45720" rIns="91440" bIns="45720" rtlCol="0" anchor="ctr"/>
          <a:lstStyle>
            <a:lvl1pPr algn="r">
              <a:defRPr sz="1200">
                <a:solidFill>
                  <a:schemeClr val="tx1">
                    <a:tint val="75000"/>
                  </a:schemeClr>
                </a:solidFill>
              </a:defRPr>
            </a:lvl1pPr>
          </a:lstStyle>
          <a:p>
            <a:fld id="{4FDE9CF2-C857-4041-8183-5CBC4420A123}" type="slidenum">
              <a:rPr lang="en-US" smtClean="0"/>
              <a:t>‹#›</a:t>
            </a:fld>
            <a:endParaRPr lang="en-US" dirty="0"/>
          </a:p>
        </p:txBody>
      </p:sp>
    </p:spTree>
    <p:extLst>
      <p:ext uri="{BB962C8B-B14F-4D97-AF65-F5344CB8AC3E}">
        <p14:creationId xmlns:p14="http://schemas.microsoft.com/office/powerpoint/2010/main" val="4446060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6" r:id="rId4"/>
    <p:sldLayoutId id="2147483697" r:id="rId5"/>
    <p:sldLayoutId id="2147483694" r:id="rId6"/>
    <p:sldLayoutId id="2147483695" r:id="rId7"/>
    <p:sldLayoutId id="2147483698" r:id="rId8"/>
    <p:sldLayoutId id="2147483699" r:id="rId9"/>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4573" y="1535940"/>
            <a:ext cx="8915401" cy="1020447"/>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64573" y="2757948"/>
            <a:ext cx="11157155" cy="36674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4573" y="6626942"/>
            <a:ext cx="2743200" cy="232185"/>
          </a:xfrm>
          <a:prstGeom prst="rect">
            <a:avLst/>
          </a:prstGeom>
        </p:spPr>
        <p:txBody>
          <a:bodyPr vert="horz" lIns="91440" tIns="45720" rIns="91440" bIns="45720" rtlCol="0" anchor="ctr"/>
          <a:lstStyle>
            <a:lvl1pPr algn="l">
              <a:defRPr sz="1200">
                <a:solidFill>
                  <a:schemeClr val="tx1">
                    <a:tint val="75000"/>
                  </a:schemeClr>
                </a:solidFill>
              </a:defRPr>
            </a:lvl1pPr>
          </a:lstStyle>
          <a:p>
            <a:fld id="{2F3163D4-4E36-9E4B-B550-45DF10BDA28F}" type="datetimeFigureOut">
              <a:rPr lang="en-US" smtClean="0"/>
              <a:t>2/4/2025</a:t>
            </a:fld>
            <a:endParaRPr lang="en-US" dirty="0"/>
          </a:p>
        </p:txBody>
      </p:sp>
      <p:sp>
        <p:nvSpPr>
          <p:cNvPr id="5" name="Footer Placeholder 4"/>
          <p:cNvSpPr>
            <a:spLocks noGrp="1"/>
          </p:cNvSpPr>
          <p:nvPr>
            <p:ph type="ftr" sz="quarter" idx="3"/>
          </p:nvPr>
        </p:nvSpPr>
        <p:spPr>
          <a:xfrm>
            <a:off x="4038600" y="6626942"/>
            <a:ext cx="4114800" cy="23218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878528" y="6626942"/>
            <a:ext cx="2743200" cy="232185"/>
          </a:xfrm>
          <a:prstGeom prst="rect">
            <a:avLst/>
          </a:prstGeom>
        </p:spPr>
        <p:txBody>
          <a:bodyPr vert="horz" lIns="91440" tIns="45720" rIns="91440" bIns="45720" rtlCol="0" anchor="ctr"/>
          <a:lstStyle>
            <a:lvl1pPr algn="r">
              <a:defRPr sz="1200">
                <a:solidFill>
                  <a:schemeClr val="tx1">
                    <a:tint val="75000"/>
                  </a:schemeClr>
                </a:solidFill>
              </a:defRPr>
            </a:lvl1pPr>
          </a:lstStyle>
          <a:p>
            <a:fld id="{4FDE9CF2-C857-4041-8183-5CBC4420A123}" type="slidenum">
              <a:rPr lang="en-US" smtClean="0"/>
              <a:t>‹#›</a:t>
            </a:fld>
            <a:endParaRPr lang="en-US" dirty="0"/>
          </a:p>
        </p:txBody>
      </p:sp>
    </p:spTree>
    <p:extLst>
      <p:ext uri="{BB962C8B-B14F-4D97-AF65-F5344CB8AC3E}">
        <p14:creationId xmlns:p14="http://schemas.microsoft.com/office/powerpoint/2010/main" val="139827443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6" r:id="rId3"/>
    <p:sldLayoutId id="2147483707" r:id="rId4"/>
    <p:sldLayoutId id="2147483703" r:id="rId5"/>
    <p:sldLayoutId id="2147483704" r:id="rId6"/>
    <p:sldLayoutId id="2147483705" r:id="rId7"/>
    <p:sldLayoutId id="2147483708" r:id="rId8"/>
    <p:sldLayoutId id="2147483709" r:id="rId9"/>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6464" y="388373"/>
            <a:ext cx="10019071" cy="1936955"/>
          </a:xfrm>
        </p:spPr>
        <p:txBody>
          <a:bodyPr>
            <a:normAutofit fontScale="90000"/>
          </a:bodyPr>
          <a:lstStyle/>
          <a:p>
            <a:r>
              <a:rPr lang="en-GB" dirty="0"/>
              <a:t>Board on the Bus</a:t>
            </a:r>
            <a:br>
              <a:rPr lang="en-GB" dirty="0"/>
            </a:br>
            <a:r>
              <a:rPr lang="en-GB" dirty="0"/>
              <a:t>Listening in our Communities</a:t>
            </a:r>
            <a:endParaRPr lang="en-US" dirty="0"/>
          </a:p>
        </p:txBody>
      </p:sp>
      <p:pic>
        <p:nvPicPr>
          <p:cNvPr id="9" name="Picture 8" descr="A group of people sitting at a table&#10;&#10;Description automatically generated">
            <a:extLst>
              <a:ext uri="{FF2B5EF4-FFF2-40B4-BE49-F238E27FC236}">
                <a16:creationId xmlns:a16="http://schemas.microsoft.com/office/drawing/2014/main" id="{209B7142-5AAE-79FC-EB87-CECC44AB22AC}"/>
              </a:ext>
            </a:extLst>
          </p:cNvPr>
          <p:cNvPicPr>
            <a:picLocks noChangeAspect="1"/>
          </p:cNvPicPr>
          <p:nvPr/>
        </p:nvPicPr>
        <p:blipFill>
          <a:blip r:embed="rId2"/>
          <a:stretch>
            <a:fillRect/>
          </a:stretch>
        </p:blipFill>
        <p:spPr>
          <a:xfrm rot="5400000">
            <a:off x="6076471" y="2239967"/>
            <a:ext cx="2832098" cy="2124074"/>
          </a:xfrm>
          <a:prstGeom prst="rect">
            <a:avLst/>
          </a:prstGeom>
        </p:spPr>
      </p:pic>
      <p:pic>
        <p:nvPicPr>
          <p:cNvPr id="14" name="Picture 13" descr="A group of people standing in front of a sign&#10;&#10;Description automatically generated">
            <a:extLst>
              <a:ext uri="{FF2B5EF4-FFF2-40B4-BE49-F238E27FC236}">
                <a16:creationId xmlns:a16="http://schemas.microsoft.com/office/drawing/2014/main" id="{FDEE3214-C116-D4CA-12AF-76C4ACBDFD2B}"/>
              </a:ext>
            </a:extLst>
          </p:cNvPr>
          <p:cNvPicPr>
            <a:picLocks noChangeAspect="1"/>
          </p:cNvPicPr>
          <p:nvPr/>
        </p:nvPicPr>
        <p:blipFill>
          <a:blip r:embed="rId3"/>
          <a:stretch>
            <a:fillRect/>
          </a:stretch>
        </p:blipFill>
        <p:spPr>
          <a:xfrm>
            <a:off x="1238955" y="1885951"/>
            <a:ext cx="4857045" cy="2732088"/>
          </a:xfrm>
          <a:prstGeom prst="rect">
            <a:avLst/>
          </a:prstGeom>
        </p:spPr>
      </p:pic>
      <p:pic>
        <p:nvPicPr>
          <p:cNvPr id="16" name="Picture 15" descr="A group of people playing drums&#10;&#10;Description automatically generated">
            <a:extLst>
              <a:ext uri="{FF2B5EF4-FFF2-40B4-BE49-F238E27FC236}">
                <a16:creationId xmlns:a16="http://schemas.microsoft.com/office/drawing/2014/main" id="{29051E5A-F91A-562F-326B-0CB04ECE54D2}"/>
              </a:ext>
            </a:extLst>
          </p:cNvPr>
          <p:cNvPicPr>
            <a:picLocks noChangeAspect="1"/>
          </p:cNvPicPr>
          <p:nvPr/>
        </p:nvPicPr>
        <p:blipFill>
          <a:blip r:embed="rId4"/>
          <a:stretch>
            <a:fillRect/>
          </a:stretch>
        </p:blipFill>
        <p:spPr>
          <a:xfrm rot="5400000">
            <a:off x="8413995" y="2239964"/>
            <a:ext cx="2832102" cy="2124076"/>
          </a:xfrm>
          <a:prstGeom prst="rect">
            <a:avLst/>
          </a:prstGeom>
        </p:spPr>
      </p:pic>
    </p:spTree>
    <p:extLst>
      <p:ext uri="{BB962C8B-B14F-4D97-AF65-F5344CB8AC3E}">
        <p14:creationId xmlns:p14="http://schemas.microsoft.com/office/powerpoint/2010/main" val="76914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573" y="198751"/>
            <a:ext cx="10498395" cy="2231182"/>
          </a:xfrm>
        </p:spPr>
        <p:txBody>
          <a:bodyPr>
            <a:noAutofit/>
          </a:bodyPr>
          <a:lstStyle/>
          <a:p>
            <a:pPr algn="ctr"/>
            <a:br>
              <a:rPr lang="en-US" sz="2400" dirty="0"/>
            </a:br>
            <a:br>
              <a:rPr lang="en-US" sz="2400" dirty="0"/>
            </a:br>
            <a:r>
              <a:rPr lang="en-US" sz="2400" dirty="0"/>
              <a:t>Board on the Bus: out in the community </a:t>
            </a:r>
            <a:r>
              <a:rPr lang="en-US" sz="2400"/>
              <a:t>in December</a:t>
            </a:r>
            <a:br>
              <a:rPr lang="en-US" sz="2400" dirty="0"/>
            </a:br>
            <a:r>
              <a:rPr lang="en-US" sz="2400" dirty="0"/>
              <a:t>at West Norwood Leisure Centre 12 December 2024</a:t>
            </a:r>
            <a:br>
              <a:rPr lang="en-US" sz="2400" dirty="0"/>
            </a:br>
            <a:br>
              <a:rPr lang="en-US" sz="2400" dirty="0"/>
            </a:br>
            <a:r>
              <a:rPr lang="en-US" sz="2400" b="1" dirty="0">
                <a:solidFill>
                  <a:schemeClr val="accent3"/>
                </a:solidFill>
              </a:rPr>
              <a:t>Nozomi Akanuma, Psychiatrist SLAM, Living Well Network Alliance Clinical and Care Professional Lead and Sarah Flanagan, Patient and Public Voice Board Member</a:t>
            </a:r>
            <a:br>
              <a:rPr lang="en-US" sz="2400" b="1" dirty="0">
                <a:solidFill>
                  <a:schemeClr val="accent3"/>
                </a:solidFill>
              </a:rPr>
            </a:br>
            <a:br>
              <a:rPr lang="en-US" sz="2400" dirty="0"/>
            </a:br>
            <a:endParaRPr lang="en-US" sz="2400" dirty="0"/>
          </a:p>
        </p:txBody>
      </p:sp>
      <p:sp>
        <p:nvSpPr>
          <p:cNvPr id="3" name="Content Placeholder 2"/>
          <p:cNvSpPr>
            <a:spLocks noGrp="1"/>
          </p:cNvSpPr>
          <p:nvPr>
            <p:ph sz="half" idx="1"/>
          </p:nvPr>
        </p:nvSpPr>
        <p:spPr>
          <a:xfrm>
            <a:off x="383459" y="2544813"/>
            <a:ext cx="5555227" cy="5005136"/>
          </a:xfrm>
        </p:spPr>
        <p:txBody>
          <a:bodyPr vert="horz" lIns="91440" tIns="45720" rIns="91440" bIns="45720" rtlCol="0" anchor="t">
            <a:normAutofit/>
          </a:bodyPr>
          <a:lstStyle/>
          <a:p>
            <a:r>
              <a:rPr lang="en-US" sz="2400" dirty="0"/>
              <a:t>Linked in with community </a:t>
            </a:r>
            <a:r>
              <a:rPr lang="en-US" sz="2400" dirty="0" err="1"/>
              <a:t>organisations</a:t>
            </a:r>
            <a:r>
              <a:rPr lang="en-US" sz="2400" dirty="0"/>
              <a:t> present at the event: </a:t>
            </a:r>
          </a:p>
          <a:p>
            <a:pPr lvl="1"/>
            <a:r>
              <a:rPr lang="en-US" sz="2000" dirty="0"/>
              <a:t>Macmillan</a:t>
            </a:r>
          </a:p>
          <a:p>
            <a:pPr lvl="1"/>
            <a:r>
              <a:rPr lang="en-US" sz="2000" dirty="0"/>
              <a:t>Bowel Cancer Screening</a:t>
            </a:r>
          </a:p>
          <a:p>
            <a:pPr lvl="1"/>
            <a:r>
              <a:rPr lang="en-US" sz="2000" dirty="0"/>
              <a:t>Crafts and music activities</a:t>
            </a:r>
          </a:p>
          <a:p>
            <a:pPr marL="457200" lvl="1" indent="0">
              <a:buNone/>
            </a:pPr>
            <a:r>
              <a:rPr lang="en-US" sz="2000" dirty="0"/>
              <a:t>PEACS work with those living with chronic pain, particularly women and those from black backgrounds who experience a number of health inequalities, a focus of our </a:t>
            </a:r>
            <a:r>
              <a:rPr lang="en-US" sz="2000" dirty="0" err="1"/>
              <a:t>Neighbourhood</a:t>
            </a:r>
            <a:r>
              <a:rPr lang="en-US" sz="2000" dirty="0"/>
              <a:t> and Wellbeing Delivery Alliance</a:t>
            </a:r>
            <a:endParaRPr lang="en-US" sz="2000" dirty="0">
              <a:cs typeface="Arial" panose="020B0604020202020204"/>
            </a:endParaRPr>
          </a:p>
          <a:p>
            <a:pPr lvl="1"/>
            <a:endParaRPr lang="en-US" sz="2000" dirty="0">
              <a:cs typeface="Arial" panose="020B0604020202020204"/>
            </a:endParaRPr>
          </a:p>
          <a:p>
            <a:pPr marL="457200" lvl="1" indent="0">
              <a:buNone/>
            </a:pPr>
            <a:endParaRPr lang="en-US" sz="2000" dirty="0">
              <a:cs typeface="Arial" panose="020B0604020202020204"/>
            </a:endParaRPr>
          </a:p>
        </p:txBody>
      </p:sp>
      <p:sp>
        <p:nvSpPr>
          <p:cNvPr id="4" name="Content Placeholder 3"/>
          <p:cNvSpPr>
            <a:spLocks noGrp="1"/>
          </p:cNvSpPr>
          <p:nvPr>
            <p:ph sz="half" idx="2"/>
          </p:nvPr>
        </p:nvSpPr>
        <p:spPr>
          <a:xfrm>
            <a:off x="6359013" y="2544813"/>
            <a:ext cx="5449528" cy="5005136"/>
          </a:xfrm>
        </p:spPr>
        <p:txBody>
          <a:bodyPr>
            <a:normAutofit/>
          </a:bodyPr>
          <a:lstStyle/>
          <a:p>
            <a:r>
              <a:rPr lang="en-US" sz="2400" dirty="0"/>
              <a:t>Spoke with 4 residents </a:t>
            </a:r>
          </a:p>
          <a:p>
            <a:r>
              <a:rPr lang="en-US" sz="2400" dirty="0"/>
              <a:t>Themes from ‘what matters to you’ postcards:</a:t>
            </a:r>
          </a:p>
          <a:p>
            <a:pPr lvl="1"/>
            <a:r>
              <a:rPr lang="en-US" sz="2000" dirty="0"/>
              <a:t>Better support for managing pain and free exercise training for those experiencing pain</a:t>
            </a:r>
          </a:p>
          <a:p>
            <a:pPr lvl="1"/>
            <a:r>
              <a:rPr lang="en-US" sz="2000" dirty="0"/>
              <a:t>Better suitable council housing</a:t>
            </a:r>
          </a:p>
          <a:p>
            <a:pPr lvl="1"/>
            <a:r>
              <a:rPr lang="en-US" sz="2000" dirty="0"/>
              <a:t>Being heard and understood ‘treating people as individuals not all the same’</a:t>
            </a:r>
          </a:p>
          <a:p>
            <a:pPr lvl="1"/>
            <a:r>
              <a:rPr lang="en-US" sz="2000" dirty="0"/>
              <a:t>Good, timely care </a:t>
            </a:r>
          </a:p>
          <a:p>
            <a:pPr lvl="1"/>
            <a:endParaRPr lang="en-US" sz="2000" dirty="0"/>
          </a:p>
          <a:p>
            <a:pPr lvl="1"/>
            <a:endParaRPr lang="en-US" sz="2000" dirty="0"/>
          </a:p>
          <a:p>
            <a:pPr lvl="1"/>
            <a:endParaRPr lang="en-US" sz="2000" dirty="0"/>
          </a:p>
        </p:txBody>
      </p:sp>
    </p:spTree>
    <p:extLst>
      <p:ext uri="{BB962C8B-B14F-4D97-AF65-F5344CB8AC3E}">
        <p14:creationId xmlns:p14="http://schemas.microsoft.com/office/powerpoint/2010/main" val="234511789"/>
      </p:ext>
    </p:extLst>
  </p:cSld>
  <p:clrMapOvr>
    <a:masterClrMapping/>
  </p:clrMapOvr>
</p:sld>
</file>

<file path=ppt/theme/theme1.xml><?xml version="1.0" encoding="utf-8"?>
<a:theme xmlns:a="http://schemas.openxmlformats.org/drawingml/2006/main" name="Lambeth_together">
  <a:themeElements>
    <a:clrScheme name="LambethTogether">
      <a:dk1>
        <a:srgbClr val="004877"/>
      </a:dk1>
      <a:lt1>
        <a:srgbClr val="FFFFFF"/>
      </a:lt1>
      <a:dk2>
        <a:srgbClr val="000000"/>
      </a:dk2>
      <a:lt2>
        <a:srgbClr val="E94179"/>
      </a:lt2>
      <a:accent1>
        <a:srgbClr val="0FA59B"/>
      </a:accent1>
      <a:accent2>
        <a:srgbClr val="DC79AF"/>
      </a:accent2>
      <a:accent3>
        <a:srgbClr val="3C4797"/>
      </a:accent3>
      <a:accent4>
        <a:srgbClr val="FBB911"/>
      </a:accent4>
      <a:accent5>
        <a:srgbClr val="0073A3"/>
      </a:accent5>
      <a:accent6>
        <a:srgbClr val="EE7323"/>
      </a:accent6>
      <a:hlink>
        <a:srgbClr val="4CC0DD"/>
      </a:hlink>
      <a:folHlink>
        <a:srgbClr val="E941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mbeth_together" id="{C5DD8685-010E-CA42-919C-EAF37C663147}" vid="{BE58C8A8-FEFA-1549-AC6B-4F0FCA63951C}"/>
    </a:ext>
  </a:extLst>
</a:theme>
</file>

<file path=ppt/theme/theme2.xml><?xml version="1.0" encoding="utf-8"?>
<a:theme xmlns:a="http://schemas.openxmlformats.org/drawingml/2006/main" name="1_Lambeth_together">
  <a:themeElements>
    <a:clrScheme name="LambethTogether">
      <a:dk1>
        <a:srgbClr val="004877"/>
      </a:dk1>
      <a:lt1>
        <a:srgbClr val="FFFFFF"/>
      </a:lt1>
      <a:dk2>
        <a:srgbClr val="000000"/>
      </a:dk2>
      <a:lt2>
        <a:srgbClr val="E94179"/>
      </a:lt2>
      <a:accent1>
        <a:srgbClr val="0FA59B"/>
      </a:accent1>
      <a:accent2>
        <a:srgbClr val="DC79AF"/>
      </a:accent2>
      <a:accent3>
        <a:srgbClr val="3C4797"/>
      </a:accent3>
      <a:accent4>
        <a:srgbClr val="FBB911"/>
      </a:accent4>
      <a:accent5>
        <a:srgbClr val="0073A3"/>
      </a:accent5>
      <a:accent6>
        <a:srgbClr val="EE7323"/>
      </a:accent6>
      <a:hlink>
        <a:srgbClr val="4CC0DD"/>
      </a:hlink>
      <a:folHlink>
        <a:srgbClr val="E941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mbeth_together" id="{C5DD8685-010E-CA42-919C-EAF37C663147}" vid="{BE58C8A8-FEFA-1549-AC6B-4F0FCA63951C}"/>
    </a:ext>
  </a:extLst>
</a:theme>
</file>

<file path=ppt/theme/theme3.xml><?xml version="1.0" encoding="utf-8"?>
<a:theme xmlns:a="http://schemas.openxmlformats.org/drawingml/2006/main" name="2_Lambeth_together">
  <a:themeElements>
    <a:clrScheme name="LambethTogether">
      <a:dk1>
        <a:srgbClr val="004877"/>
      </a:dk1>
      <a:lt1>
        <a:srgbClr val="FFFFFF"/>
      </a:lt1>
      <a:dk2>
        <a:srgbClr val="000000"/>
      </a:dk2>
      <a:lt2>
        <a:srgbClr val="E94179"/>
      </a:lt2>
      <a:accent1>
        <a:srgbClr val="0FA59B"/>
      </a:accent1>
      <a:accent2>
        <a:srgbClr val="DC79AF"/>
      </a:accent2>
      <a:accent3>
        <a:srgbClr val="3C4797"/>
      </a:accent3>
      <a:accent4>
        <a:srgbClr val="FBB911"/>
      </a:accent4>
      <a:accent5>
        <a:srgbClr val="0073A3"/>
      </a:accent5>
      <a:accent6>
        <a:srgbClr val="EE7323"/>
      </a:accent6>
      <a:hlink>
        <a:srgbClr val="4CC0DD"/>
      </a:hlink>
      <a:folHlink>
        <a:srgbClr val="E941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mbeth_together" id="{C5DD8685-010E-CA42-919C-EAF37C663147}" vid="{BE58C8A8-FEFA-1549-AC6B-4F0FCA63951C}"/>
    </a:ext>
  </a:extLst>
</a:theme>
</file>

<file path=ppt/theme/theme4.xml><?xml version="1.0" encoding="utf-8"?>
<a:theme xmlns:a="http://schemas.openxmlformats.org/drawingml/2006/main" name="3_Lambeth_together">
  <a:themeElements>
    <a:clrScheme name="LambethTogether">
      <a:dk1>
        <a:srgbClr val="004877"/>
      </a:dk1>
      <a:lt1>
        <a:srgbClr val="FFFFFF"/>
      </a:lt1>
      <a:dk2>
        <a:srgbClr val="000000"/>
      </a:dk2>
      <a:lt2>
        <a:srgbClr val="E94179"/>
      </a:lt2>
      <a:accent1>
        <a:srgbClr val="0FA59B"/>
      </a:accent1>
      <a:accent2>
        <a:srgbClr val="DC79AF"/>
      </a:accent2>
      <a:accent3>
        <a:srgbClr val="3C4797"/>
      </a:accent3>
      <a:accent4>
        <a:srgbClr val="FBB911"/>
      </a:accent4>
      <a:accent5>
        <a:srgbClr val="0073A3"/>
      </a:accent5>
      <a:accent6>
        <a:srgbClr val="EE7323"/>
      </a:accent6>
      <a:hlink>
        <a:srgbClr val="4CC0DD"/>
      </a:hlink>
      <a:folHlink>
        <a:srgbClr val="E941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mbeth_together" id="{C5DD8685-010E-CA42-919C-EAF37C663147}" vid="{BE58C8A8-FEFA-1549-AC6B-4F0FCA63951C}"/>
    </a:ext>
  </a:extLst>
</a:theme>
</file>

<file path=ppt/theme/theme5.xml><?xml version="1.0" encoding="utf-8"?>
<a:theme xmlns:a="http://schemas.openxmlformats.org/drawingml/2006/main" name="4_Lambeth_together">
  <a:themeElements>
    <a:clrScheme name="LambethTogether">
      <a:dk1>
        <a:srgbClr val="004877"/>
      </a:dk1>
      <a:lt1>
        <a:srgbClr val="FFFFFF"/>
      </a:lt1>
      <a:dk2>
        <a:srgbClr val="000000"/>
      </a:dk2>
      <a:lt2>
        <a:srgbClr val="E94179"/>
      </a:lt2>
      <a:accent1>
        <a:srgbClr val="0FA59B"/>
      </a:accent1>
      <a:accent2>
        <a:srgbClr val="DC79AF"/>
      </a:accent2>
      <a:accent3>
        <a:srgbClr val="3C4797"/>
      </a:accent3>
      <a:accent4>
        <a:srgbClr val="FBB911"/>
      </a:accent4>
      <a:accent5>
        <a:srgbClr val="0073A3"/>
      </a:accent5>
      <a:accent6>
        <a:srgbClr val="EE7323"/>
      </a:accent6>
      <a:hlink>
        <a:srgbClr val="4CC0DD"/>
      </a:hlink>
      <a:folHlink>
        <a:srgbClr val="E941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mbeth_together" id="{C5DD8685-010E-CA42-919C-EAF37C663147}" vid="{BE58C8A8-FEFA-1549-AC6B-4F0FCA63951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151d9ff-4add-4aa1-9b17-caa76852397e">
      <Terms xmlns="http://schemas.microsoft.com/office/infopath/2007/PartnerControls"/>
    </lcf76f155ced4ddcb4097134ff3c332f>
    <TaxCatchAll xmlns="3762e1dc-9bcc-4a22-91e6-a5cb4b094858" xsi:nil="true"/>
    <SharedWithUsers xmlns="7bad7c87-06fc-4726-bfa2-929b12ffb2ad">
      <UserInfo>
        <DisplayName>Charli Nelson</DisplayName>
        <AccountId>426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10F98AB26C3F4AB2A22C1DFD30EA22" ma:contentTypeVersion="18" ma:contentTypeDescription="Create a new document." ma:contentTypeScope="" ma:versionID="75ef76f3f3f031acac0470071f342da9">
  <xsd:schema xmlns:xsd="http://www.w3.org/2001/XMLSchema" xmlns:xs="http://www.w3.org/2001/XMLSchema" xmlns:p="http://schemas.microsoft.com/office/2006/metadata/properties" xmlns:ns2="7151d9ff-4add-4aa1-9b17-caa76852397e" xmlns:ns3="7bad7c87-06fc-4726-bfa2-929b12ffb2ad" xmlns:ns4="3762e1dc-9bcc-4a22-91e6-a5cb4b094858" targetNamespace="http://schemas.microsoft.com/office/2006/metadata/properties" ma:root="true" ma:fieldsID="8c1d089b1a85622e6555af45079764fa" ns2:_="" ns3:_="" ns4:_="">
    <xsd:import namespace="7151d9ff-4add-4aa1-9b17-caa76852397e"/>
    <xsd:import namespace="7bad7c87-06fc-4726-bfa2-929b12ffb2ad"/>
    <xsd:import namespace="3762e1dc-9bcc-4a22-91e6-a5cb4b09485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51d9ff-4add-4aa1-9b17-caa7685239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f3f23c5-8d61-4350-8abb-34784649861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ad7c87-06fc-4726-bfa2-929b12ffb2a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62e1dc-9bcc-4a22-91e6-a5cb4b09485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777752c-081b-4374-868b-e3f54405bd4b}" ma:internalName="TaxCatchAll" ma:showField="CatchAllData" ma:web="7bad7c87-06fc-4726-bfa2-929b12ffb2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552869-8C5A-4453-AE6E-0B1B0805BE11}">
  <ds:schemaRefs>
    <ds:schemaRef ds:uri="http://schemas.microsoft.com/office/2006/metadata/properties"/>
    <ds:schemaRef ds:uri="http://schemas.microsoft.com/office/infopath/2007/PartnerControls"/>
    <ds:schemaRef ds:uri="7151d9ff-4add-4aa1-9b17-caa76852397e"/>
    <ds:schemaRef ds:uri="3762e1dc-9bcc-4a22-91e6-a5cb4b094858"/>
    <ds:schemaRef ds:uri="7bad7c87-06fc-4726-bfa2-929b12ffb2ad"/>
  </ds:schemaRefs>
</ds:datastoreItem>
</file>

<file path=customXml/itemProps2.xml><?xml version="1.0" encoding="utf-8"?>
<ds:datastoreItem xmlns:ds="http://schemas.openxmlformats.org/officeDocument/2006/customXml" ds:itemID="{6923BE30-9129-4830-998B-A2A718AEF9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51d9ff-4add-4aa1-9b17-caa76852397e"/>
    <ds:schemaRef ds:uri="7bad7c87-06fc-4726-bfa2-929b12ffb2ad"/>
    <ds:schemaRef ds:uri="3762e1dc-9bcc-4a22-91e6-a5cb4b0948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C52E76-CD94-484F-864D-D4EA2A6A0C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Lambeth_together</Template>
  <TotalTime>352</TotalTime>
  <Words>160</Words>
  <Application>Microsoft Office PowerPoint</Application>
  <PresentationFormat>Widescreen</PresentationFormat>
  <Paragraphs>14</Paragraphs>
  <Slides>2</Slides>
  <Notes>0</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2</vt:i4>
      </vt:variant>
    </vt:vector>
  </HeadingPairs>
  <TitlesOfParts>
    <vt:vector size="9" baseType="lpstr">
      <vt:lpstr>Arial</vt:lpstr>
      <vt:lpstr>Calibri</vt:lpstr>
      <vt:lpstr>Lambeth_together</vt:lpstr>
      <vt:lpstr>1_Lambeth_together</vt:lpstr>
      <vt:lpstr>2_Lambeth_together</vt:lpstr>
      <vt:lpstr>3_Lambeth_together</vt:lpstr>
      <vt:lpstr>4_Lambeth_together</vt:lpstr>
      <vt:lpstr>Board on the Bus Listening in our Communities</vt:lpstr>
      <vt:lpstr>  Board on the Bus: out in the community in December at West Norwood Leisure Centre 12 December 2024  Nozomi Akanuma, Psychiatrist SLAM, Living Well Network Alliance Clinical and Care Professional Lead and Sarah Flanagan, Patient and Public Voice Board Member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Lake</dc:creator>
  <cp:lastModifiedBy>Alicia Lyons</cp:lastModifiedBy>
  <cp:revision>47</cp:revision>
  <dcterms:created xsi:type="dcterms:W3CDTF">2019-07-02T09:04:22Z</dcterms:created>
  <dcterms:modified xsi:type="dcterms:W3CDTF">2025-02-04T16:17:36Z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0x010100E410F98AB26C3F4AB2A22C1DFD30EA22</vt:lpwstr>
  </property>
  <property fmtid="{D5CDD505-2E9C-101B-9397-08002B2CF9AE}" pid="3" name="MediaServiceImageTags">
    <vt:lpwstr/>
  </property>
</Properties>
</file>