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0" r:id="rId5"/>
    <p:sldMasterId id="2147483690" r:id="rId6"/>
    <p:sldMasterId id="2147483700" r:id="rId7"/>
    <p:sldMasterId id="2147483710" r:id="rId8"/>
  </p:sldMasterIdLst>
  <p:notesMasterIdLst>
    <p:notesMasterId r:id="rId14"/>
  </p:notesMasterIdLst>
  <p:sldIdLst>
    <p:sldId id="1817" r:id="rId9"/>
    <p:sldId id="1818" r:id="rId10"/>
    <p:sldId id="1819" r:id="rId11"/>
    <p:sldId id="1820" r:id="rId12"/>
    <p:sldId id="182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P Barrett" initials="TP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snapToGrid="0">
      <p:cViewPr varScale="1">
        <p:scale>
          <a:sx n="122" d="100"/>
          <a:sy n="122" d="100"/>
        </p:scale>
        <p:origin x="11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Flynn (NHS South East London ICB)" userId="b59d59a2-ea5a-4478-9886-d4e2dcb10cc2" providerId="ADAL" clId="{26271836-966F-4E22-9BE0-4B50DD2F6C75}"/>
    <pc:docChg chg="custSel modSld">
      <pc:chgData name="Catherine Flynn (NHS South East London ICB)" userId="b59d59a2-ea5a-4478-9886-d4e2dcb10cc2" providerId="ADAL" clId="{26271836-966F-4E22-9BE0-4B50DD2F6C75}" dt="2024-05-02T12:26:31.650" v="1470" actId="20577"/>
      <pc:docMkLst>
        <pc:docMk/>
      </pc:docMkLst>
      <pc:sldChg chg="modSp mod">
        <pc:chgData name="Catherine Flynn (NHS South East London ICB)" userId="b59d59a2-ea5a-4478-9886-d4e2dcb10cc2" providerId="ADAL" clId="{26271836-966F-4E22-9BE0-4B50DD2F6C75}" dt="2024-05-02T12:26:31.650" v="1470" actId="20577"/>
        <pc:sldMkLst>
          <pc:docMk/>
          <pc:sldMk cId="4125962454" sldId="1821"/>
        </pc:sldMkLst>
        <pc:spChg chg="mod">
          <ac:chgData name="Catherine Flynn (NHS South East London ICB)" userId="b59d59a2-ea5a-4478-9886-d4e2dcb10cc2" providerId="ADAL" clId="{26271836-966F-4E22-9BE0-4B50DD2F6C75}" dt="2024-05-02T12:26:31.650" v="1470" actId="20577"/>
          <ac:spMkLst>
            <pc:docMk/>
            <pc:sldMk cId="4125962454" sldId="1821"/>
            <ac:spMk id="3" creationId="{497F11FC-330C-4DF4-A533-943DCD42AB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492CD-F695-4E1F-8FFA-0BC8CFD23DEC}"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11D65-5306-481C-9F9A-E61E81602AEB}" type="slidenum">
              <a:rPr lang="en-GB" smtClean="0"/>
              <a:t>‹#›</a:t>
            </a:fld>
            <a:endParaRPr lang="en-GB"/>
          </a:p>
        </p:txBody>
      </p:sp>
    </p:spTree>
    <p:extLst>
      <p:ext uri="{BB962C8B-B14F-4D97-AF65-F5344CB8AC3E}">
        <p14:creationId xmlns:p14="http://schemas.microsoft.com/office/powerpoint/2010/main" val="83494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E11D65-5306-481C-9F9A-E61E81602AEB}" type="slidenum">
              <a:rPr lang="en-GB" smtClean="0"/>
              <a:t>1</a:t>
            </a:fld>
            <a:endParaRPr lang="en-GB"/>
          </a:p>
        </p:txBody>
      </p:sp>
    </p:spTree>
    <p:extLst>
      <p:ext uri="{BB962C8B-B14F-4D97-AF65-F5344CB8AC3E}">
        <p14:creationId xmlns:p14="http://schemas.microsoft.com/office/powerpoint/2010/main" val="233917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E11D65-5306-481C-9F9A-E61E81602AEB}" type="slidenum">
              <a:rPr lang="en-GB" smtClean="0"/>
              <a:t>2</a:t>
            </a:fld>
            <a:endParaRPr lang="en-GB"/>
          </a:p>
        </p:txBody>
      </p:sp>
    </p:spTree>
    <p:extLst>
      <p:ext uri="{BB962C8B-B14F-4D97-AF65-F5344CB8AC3E}">
        <p14:creationId xmlns:p14="http://schemas.microsoft.com/office/powerpoint/2010/main" val="72932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1212" y="1455173"/>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101212" y="3503715"/>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20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10520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804" y="1434435"/>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45804" y="3557077"/>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4" y="228249"/>
            <a:ext cx="10468898" cy="902462"/>
          </a:xfrm>
        </p:spPr>
        <p:txBody>
          <a:bodyPr/>
          <a:lstStyle/>
          <a:p>
            <a:r>
              <a:rPr lang="en-US"/>
              <a:t>Click to edit Master title style</a:t>
            </a:r>
          </a:p>
        </p:txBody>
      </p:sp>
      <p:sp>
        <p:nvSpPr>
          <p:cNvPr id="3" name="Content Placeholder 2"/>
          <p:cNvSpPr>
            <a:spLocks noGrp="1"/>
          </p:cNvSpPr>
          <p:nvPr>
            <p:ph sz="half" idx="1"/>
          </p:nvPr>
        </p:nvSpPr>
        <p:spPr>
          <a:xfrm>
            <a:off x="464573" y="1376516"/>
            <a:ext cx="5555227" cy="435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3316" y="1376516"/>
            <a:ext cx="5525728" cy="4355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14502"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35974"/>
            <a:ext cx="10645879" cy="855408"/>
          </a:xfrm>
        </p:spPr>
        <p:txBody>
          <a:bodyPr/>
          <a:lstStyle/>
          <a:p>
            <a:r>
              <a:rPr lang="en-US"/>
              <a:t>Click to edit Master title style</a:t>
            </a:r>
          </a:p>
        </p:txBody>
      </p:sp>
      <p:sp>
        <p:nvSpPr>
          <p:cNvPr id="3" name="Text Placeholder 2"/>
          <p:cNvSpPr>
            <a:spLocks noGrp="1"/>
          </p:cNvSpPr>
          <p:nvPr>
            <p:ph type="body" idx="1"/>
          </p:nvPr>
        </p:nvSpPr>
        <p:spPr>
          <a:xfrm>
            <a:off x="464574" y="1347071"/>
            <a:ext cx="5533002"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1868128"/>
            <a:ext cx="5533002" cy="407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8844" y="1347071"/>
            <a:ext cx="5370871"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8844" y="1868128"/>
            <a:ext cx="5370871" cy="4070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63663"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2093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219200"/>
            <a:ext cx="643854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297648"/>
            <a:ext cx="4307452" cy="36959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7" y="1435510"/>
            <a:ext cx="6586025" cy="4277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64573" y="2587625"/>
            <a:ext cx="3932237" cy="31249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222657"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3" y="1240972"/>
            <a:ext cx="11157155" cy="1020447"/>
          </a:xfrm>
        </p:spPr>
        <p:txBody>
          <a:bodyPr/>
          <a:lstStyle/>
          <a:p>
            <a:r>
              <a:rPr lang="en-US"/>
              <a:t>Click to edit Master title style</a:t>
            </a:r>
          </a:p>
        </p:txBody>
      </p:sp>
      <p:sp>
        <p:nvSpPr>
          <p:cNvPr id="3" name="Content Placeholder 2"/>
          <p:cNvSpPr>
            <a:spLocks noGrp="1"/>
          </p:cNvSpPr>
          <p:nvPr>
            <p:ph idx="1"/>
          </p:nvPr>
        </p:nvSpPr>
        <p:spPr>
          <a:xfrm>
            <a:off x="464573" y="2349910"/>
            <a:ext cx="11157155" cy="2192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574" y="1573161"/>
            <a:ext cx="8630266" cy="1936955"/>
          </a:xfrm>
        </p:spPr>
        <p:txBody>
          <a:bodyPr anchor="t"/>
          <a:lstStyle>
            <a:lvl1pPr algn="l">
              <a:defRPr sz="6000"/>
            </a:lvl1pPr>
          </a:lstStyle>
          <a:p>
            <a:r>
              <a:rPr lang="en-US"/>
              <a:t>Click to edit Master title style</a:t>
            </a:r>
          </a:p>
        </p:txBody>
      </p:sp>
      <p:sp>
        <p:nvSpPr>
          <p:cNvPr id="3" name="Subtitle 2"/>
          <p:cNvSpPr>
            <a:spLocks noGrp="1"/>
          </p:cNvSpPr>
          <p:nvPr>
            <p:ph type="subTitle" idx="1"/>
          </p:nvPr>
        </p:nvSpPr>
        <p:spPr>
          <a:xfrm>
            <a:off x="464574" y="3510116"/>
            <a:ext cx="8630266" cy="28906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73" y="1599850"/>
            <a:ext cx="8767917" cy="1020447"/>
          </a:xfrm>
        </p:spPr>
        <p:txBody>
          <a:bodyPr anchor="t"/>
          <a:lstStyle/>
          <a:p>
            <a:r>
              <a:rPr lang="en-US"/>
              <a:t>Click to edit Master title style</a:t>
            </a:r>
          </a:p>
        </p:txBody>
      </p:sp>
      <p:sp>
        <p:nvSpPr>
          <p:cNvPr id="3" name="Content Placeholder 2"/>
          <p:cNvSpPr>
            <a:spLocks noGrp="1"/>
          </p:cNvSpPr>
          <p:nvPr>
            <p:ph idx="1"/>
          </p:nvPr>
        </p:nvSpPr>
        <p:spPr>
          <a:xfrm>
            <a:off x="464573" y="2703871"/>
            <a:ext cx="11157155" cy="3441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896" y="122795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943896" y="335060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4574" y="1850571"/>
            <a:ext cx="8866240" cy="1767699"/>
          </a:xfrm>
        </p:spPr>
        <p:txBody>
          <a:bodyPr anchor="t"/>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43665"/>
            <a:ext cx="11157154" cy="163215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4573" y="3456333"/>
            <a:ext cx="11157154" cy="16761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64573" y="6321309"/>
            <a:ext cx="2743200" cy="232185"/>
          </a:xfrm>
        </p:spPr>
        <p:txBody>
          <a:bodyPr/>
          <a:lstStyle/>
          <a:p>
            <a:fld id="{2F3163D4-4E36-9E4B-B550-45DF10BDA28F}" type="datetimeFigureOut">
              <a:rPr lang="en-US" smtClean="0"/>
              <a:t>5/2/2024</a:t>
            </a:fld>
            <a:endParaRPr lang="en-US"/>
          </a:p>
        </p:txBody>
      </p:sp>
      <p:sp>
        <p:nvSpPr>
          <p:cNvPr id="5" name="Footer Placeholder 4"/>
          <p:cNvSpPr>
            <a:spLocks noGrp="1"/>
          </p:cNvSpPr>
          <p:nvPr>
            <p:ph type="ftr" sz="quarter" idx="11"/>
          </p:nvPr>
        </p:nvSpPr>
        <p:spPr>
          <a:xfrm>
            <a:off x="4038600" y="6321309"/>
            <a:ext cx="4114800" cy="232185"/>
          </a:xfrm>
        </p:spPr>
        <p:txBody>
          <a:bodyPr/>
          <a:lstStyle/>
          <a:p>
            <a:endParaRPr lang="en-US"/>
          </a:p>
        </p:txBody>
      </p:sp>
      <p:sp>
        <p:nvSpPr>
          <p:cNvPr id="6" name="Slide Number Placeholder 5"/>
          <p:cNvSpPr>
            <a:spLocks noGrp="1"/>
          </p:cNvSpPr>
          <p:nvPr>
            <p:ph type="sldNum" sz="quarter" idx="12"/>
          </p:nvPr>
        </p:nvSpPr>
        <p:spPr>
          <a:xfrm>
            <a:off x="8878528" y="6321309"/>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4" y="739527"/>
            <a:ext cx="8876072" cy="1020447"/>
          </a:xfrm>
        </p:spPr>
        <p:txBody>
          <a:bodyPr anchor="t"/>
          <a:lstStyle/>
          <a:p>
            <a:r>
              <a:rPr lang="en-US"/>
              <a:t>Click to edit Master title style</a:t>
            </a:r>
          </a:p>
        </p:txBody>
      </p:sp>
      <p:sp>
        <p:nvSpPr>
          <p:cNvPr id="3" name="Content Placeholder 2"/>
          <p:cNvSpPr>
            <a:spLocks noGrp="1"/>
          </p:cNvSpPr>
          <p:nvPr>
            <p:ph sz="half" idx="1"/>
          </p:nvPr>
        </p:nvSpPr>
        <p:spPr>
          <a:xfrm>
            <a:off x="464573" y="1759974"/>
            <a:ext cx="5555227" cy="4306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759974"/>
            <a:ext cx="5449528" cy="4306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64573" y="6323823"/>
            <a:ext cx="2743200" cy="232185"/>
          </a:xfrm>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a:xfrm>
            <a:off x="4038600" y="6323823"/>
            <a:ext cx="4114800" cy="232185"/>
          </a:xfrm>
        </p:spPr>
        <p:txBody>
          <a:bodyPr/>
          <a:lstStyle/>
          <a:p>
            <a:endParaRPr lang="en-US"/>
          </a:p>
        </p:txBody>
      </p:sp>
      <p:sp>
        <p:nvSpPr>
          <p:cNvPr id="7" name="Slide Number Placeholder 6"/>
          <p:cNvSpPr>
            <a:spLocks noGrp="1"/>
          </p:cNvSpPr>
          <p:nvPr>
            <p:ph type="sldNum" sz="quarter" idx="12"/>
          </p:nvPr>
        </p:nvSpPr>
        <p:spPr>
          <a:xfrm>
            <a:off x="9242321" y="6323823"/>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756750"/>
            <a:ext cx="8885904" cy="1121263"/>
          </a:xfrm>
        </p:spPr>
        <p:txBody>
          <a:bodyPr anchor="t"/>
          <a:lstStyle/>
          <a:p>
            <a:r>
              <a:rPr lang="en-US"/>
              <a:t>Click to edit Master title style</a:t>
            </a:r>
          </a:p>
        </p:txBody>
      </p:sp>
      <p:sp>
        <p:nvSpPr>
          <p:cNvPr id="3" name="Text Placeholder 2"/>
          <p:cNvSpPr>
            <a:spLocks noGrp="1"/>
          </p:cNvSpPr>
          <p:nvPr>
            <p:ph type="body" idx="1"/>
          </p:nvPr>
        </p:nvSpPr>
        <p:spPr>
          <a:xfrm>
            <a:off x="464573" y="1878013"/>
            <a:ext cx="5707627"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2399071"/>
            <a:ext cx="5707627" cy="3755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3409" y="1878013"/>
            <a:ext cx="5339838"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3409" y="2399071"/>
            <a:ext cx="5339838" cy="3755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64573" y="6322142"/>
            <a:ext cx="2743200" cy="232185"/>
          </a:xfrm>
        </p:spPr>
        <p:txBody>
          <a:bodyPr/>
          <a:lstStyle/>
          <a:p>
            <a:fld id="{2F3163D4-4E36-9E4B-B550-45DF10BDA28F}" type="datetimeFigureOut">
              <a:rPr lang="en-US" smtClean="0"/>
              <a:t>5/2/2024</a:t>
            </a:fld>
            <a:endParaRPr lang="en-US"/>
          </a:p>
        </p:txBody>
      </p:sp>
      <p:sp>
        <p:nvSpPr>
          <p:cNvPr id="8" name="Footer Placeholder 7"/>
          <p:cNvSpPr>
            <a:spLocks noGrp="1"/>
          </p:cNvSpPr>
          <p:nvPr>
            <p:ph type="ftr" sz="quarter" idx="11"/>
          </p:nvPr>
        </p:nvSpPr>
        <p:spPr>
          <a:xfrm>
            <a:off x="4038600" y="6322142"/>
            <a:ext cx="4114800" cy="232185"/>
          </a:xfrm>
        </p:spPr>
        <p:txBody>
          <a:bodyPr/>
          <a:lstStyle/>
          <a:p>
            <a:endParaRPr lang="en-US"/>
          </a:p>
        </p:txBody>
      </p:sp>
      <p:sp>
        <p:nvSpPr>
          <p:cNvPr id="9" name="Slide Number Placeholder 8"/>
          <p:cNvSpPr>
            <a:spLocks noGrp="1"/>
          </p:cNvSpPr>
          <p:nvPr>
            <p:ph type="sldNum" sz="quarter" idx="12"/>
          </p:nvPr>
        </p:nvSpPr>
        <p:spPr>
          <a:xfrm>
            <a:off x="9183328" y="63221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052053"/>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061885"/>
            <a:ext cx="6438540" cy="53094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140333"/>
            <a:ext cx="4307452" cy="42309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64573" y="6417364"/>
            <a:ext cx="2743200" cy="232185"/>
          </a:xfrm>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a:xfrm>
            <a:off x="4038600" y="6417364"/>
            <a:ext cx="4114800" cy="232185"/>
          </a:xfrm>
        </p:spPr>
        <p:txBody>
          <a:bodyPr/>
          <a:lstStyle/>
          <a:p>
            <a:endParaRPr lang="en-US"/>
          </a:p>
        </p:txBody>
      </p:sp>
      <p:sp>
        <p:nvSpPr>
          <p:cNvPr id="7" name="Slide Number Placeholder 6"/>
          <p:cNvSpPr>
            <a:spLocks noGrp="1"/>
          </p:cNvSpPr>
          <p:nvPr>
            <p:ph type="sldNum" sz="quarter" idx="12"/>
          </p:nvPr>
        </p:nvSpPr>
        <p:spPr>
          <a:xfrm>
            <a:off x="8878528" y="6417364"/>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098078"/>
            <a:ext cx="3932237" cy="109625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199535"/>
            <a:ext cx="6438540" cy="35789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64573" y="2300748"/>
            <a:ext cx="3932237" cy="24777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64573" y="6312310"/>
            <a:ext cx="2743200" cy="232185"/>
          </a:xfrm>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a:xfrm>
            <a:off x="4038600" y="6312310"/>
            <a:ext cx="4114800" cy="232185"/>
          </a:xfrm>
        </p:spPr>
        <p:txBody>
          <a:bodyPr/>
          <a:lstStyle/>
          <a:p>
            <a:endParaRPr lang="en-US"/>
          </a:p>
        </p:txBody>
      </p:sp>
      <p:sp>
        <p:nvSpPr>
          <p:cNvPr id="7" name="Slide Number Placeholder 6"/>
          <p:cNvSpPr>
            <a:spLocks noGrp="1"/>
          </p:cNvSpPr>
          <p:nvPr>
            <p:ph type="sldNum" sz="quarter" idx="12"/>
          </p:nvPr>
        </p:nvSpPr>
        <p:spPr>
          <a:xfrm>
            <a:off x="9222657" y="6312310"/>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7251" y="1356851"/>
            <a:ext cx="10019071" cy="1936955"/>
          </a:xfrm>
        </p:spPr>
        <p:txBody>
          <a:bodyPr anchor="t"/>
          <a:lstStyle>
            <a:lvl1pPr algn="ctr">
              <a:defRPr sz="6000"/>
            </a:lvl1pPr>
          </a:lstStyle>
          <a:p>
            <a:r>
              <a:rPr lang="en-US"/>
              <a:t>Click to edit Master title style</a:t>
            </a:r>
          </a:p>
        </p:txBody>
      </p:sp>
      <p:sp>
        <p:nvSpPr>
          <p:cNvPr id="3" name="Subtitle 2"/>
          <p:cNvSpPr>
            <a:spLocks noGrp="1"/>
          </p:cNvSpPr>
          <p:nvPr>
            <p:ph type="subTitle" idx="1"/>
          </p:nvPr>
        </p:nvSpPr>
        <p:spPr>
          <a:xfrm>
            <a:off x="747251" y="3405393"/>
            <a:ext cx="10019071" cy="10977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2930666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2520136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5972" y="1709738"/>
            <a:ext cx="11179278" cy="199702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35972" y="3832380"/>
            <a:ext cx="11179278" cy="84777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5" name="Footer Placeholder 4"/>
          <p:cNvSpPr>
            <a:spLocks noGrp="1"/>
          </p:cNvSpPr>
          <p:nvPr>
            <p:ph type="ftr" sz="quarter" idx="11"/>
          </p:nvPr>
        </p:nvSpPr>
        <p:spPr/>
        <p:txBody>
          <a:bodyPr/>
          <a:lstStyle/>
          <a:p>
            <a:endParaRPr lang="en-US">
              <a:solidFill>
                <a:srgbClr val="004877">
                  <a:tint val="75000"/>
                </a:srgbClr>
              </a:solidFill>
            </a:endParaRPr>
          </a:p>
        </p:txBody>
      </p:sp>
      <p:sp>
        <p:nvSpPr>
          <p:cNvPr id="6" name="Slide Number Placeholder 5"/>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102198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34845" y="1309798"/>
            <a:ext cx="11157155" cy="102044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4" name="Footer Placeholder 3"/>
          <p:cNvSpPr>
            <a:spLocks noGrp="1"/>
          </p:cNvSpPr>
          <p:nvPr>
            <p:ph type="ftr" sz="quarter" idx="11"/>
          </p:nvPr>
        </p:nvSpPr>
        <p:spPr/>
        <p:txBody>
          <a:bodyPr/>
          <a:lstStyle/>
          <a:p>
            <a:endParaRPr lang="en-US">
              <a:solidFill>
                <a:srgbClr val="004877">
                  <a:tint val="75000"/>
                </a:srgbClr>
              </a:solidFill>
            </a:endParaRPr>
          </a:p>
        </p:txBody>
      </p:sp>
      <p:sp>
        <p:nvSpPr>
          <p:cNvPr id="5" name="Slide Number Placeholder 4"/>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1735633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3" name="Footer Placeholder 2"/>
          <p:cNvSpPr>
            <a:spLocks noGrp="1"/>
          </p:cNvSpPr>
          <p:nvPr>
            <p:ph type="ftr" sz="quarter" idx="11"/>
          </p:nvPr>
        </p:nvSpPr>
        <p:spPr/>
        <p:txBody>
          <a:bodyPr/>
          <a:lstStyle/>
          <a:p>
            <a:endParaRPr lang="en-US">
              <a:solidFill>
                <a:srgbClr val="004877">
                  <a:tint val="75000"/>
                </a:srgbClr>
              </a:solidFill>
            </a:endParaRPr>
          </a:p>
        </p:txBody>
      </p:sp>
      <p:sp>
        <p:nvSpPr>
          <p:cNvPr id="4" name="Slide Number Placeholder 3"/>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479669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28249"/>
            <a:ext cx="10557388" cy="902461"/>
          </a:xfrm>
        </p:spPr>
        <p:txBody>
          <a:bodyPr/>
          <a:lstStyle/>
          <a:p>
            <a:r>
              <a:rPr lang="en-US"/>
              <a:t>Click to edit Master title style</a:t>
            </a:r>
          </a:p>
        </p:txBody>
      </p:sp>
      <p:sp>
        <p:nvSpPr>
          <p:cNvPr id="3" name="Content Placeholder 2"/>
          <p:cNvSpPr>
            <a:spLocks noGrp="1"/>
          </p:cNvSpPr>
          <p:nvPr>
            <p:ph sz="half" idx="1"/>
          </p:nvPr>
        </p:nvSpPr>
        <p:spPr>
          <a:xfrm>
            <a:off x="464573" y="1396180"/>
            <a:ext cx="5375788"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6180"/>
            <a:ext cx="5675671" cy="4709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2865810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58444"/>
            <a:ext cx="10567221" cy="764112"/>
          </a:xfrm>
        </p:spPr>
        <p:txBody>
          <a:bodyPr/>
          <a:lstStyle/>
          <a:p>
            <a:r>
              <a:rPr lang="en-US"/>
              <a:t>Click to edit Master title style</a:t>
            </a:r>
          </a:p>
        </p:txBody>
      </p:sp>
      <p:sp>
        <p:nvSpPr>
          <p:cNvPr id="3" name="Text Placeholder 2"/>
          <p:cNvSpPr>
            <a:spLocks noGrp="1"/>
          </p:cNvSpPr>
          <p:nvPr>
            <p:ph type="body" idx="1"/>
          </p:nvPr>
        </p:nvSpPr>
        <p:spPr>
          <a:xfrm>
            <a:off x="464574" y="1376594"/>
            <a:ext cx="569042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3" y="1897652"/>
            <a:ext cx="5690421"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77781" y="1376594"/>
            <a:ext cx="5298716"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77781" y="1897652"/>
            <a:ext cx="5298716" cy="4218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8" name="Footer Placeholder 7"/>
          <p:cNvSpPr>
            <a:spLocks noGrp="1"/>
          </p:cNvSpPr>
          <p:nvPr>
            <p:ph type="ftr" sz="quarter" idx="11"/>
          </p:nvPr>
        </p:nvSpPr>
        <p:spPr/>
        <p:txBody>
          <a:bodyPr/>
          <a:lstStyle/>
          <a:p>
            <a:endParaRPr lang="en-US">
              <a:solidFill>
                <a:srgbClr val="004877">
                  <a:tint val="75000"/>
                </a:srgbClr>
              </a:solidFill>
            </a:endParaRPr>
          </a:p>
        </p:txBody>
      </p:sp>
      <p:sp>
        <p:nvSpPr>
          <p:cNvPr id="9" name="Slide Number Placeholder 8"/>
          <p:cNvSpPr>
            <a:spLocks noGrp="1"/>
          </p:cNvSpPr>
          <p:nvPr>
            <p:ph type="sldNum" sz="quarter" idx="12"/>
          </p:nvPr>
        </p:nvSpPr>
        <p:spPr>
          <a:xfrm>
            <a:off x="8984227" y="6626942"/>
            <a:ext cx="2743200" cy="232185"/>
          </a:xfrm>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520367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514168"/>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379834" y="1524000"/>
            <a:ext cx="6438540" cy="4404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602448"/>
            <a:ext cx="4307452" cy="31060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a:xfrm>
            <a:off x="8984227" y="6626942"/>
            <a:ext cx="2743200" cy="232185"/>
          </a:xfrm>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3667631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83188" y="1435510"/>
            <a:ext cx="6536864" cy="4365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64573" y="2587625"/>
            <a:ext cx="3932237" cy="3213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6" name="Footer Placeholder 5"/>
          <p:cNvSpPr>
            <a:spLocks noGrp="1"/>
          </p:cNvSpPr>
          <p:nvPr>
            <p:ph type="ftr" sz="quarter" idx="11"/>
          </p:nvPr>
        </p:nvSpPr>
        <p:spPr/>
        <p:txBody>
          <a:bodyPr/>
          <a:lstStyle/>
          <a:p>
            <a:endParaRPr lang="en-US">
              <a:solidFill>
                <a:srgbClr val="004877">
                  <a:tint val="75000"/>
                </a:srgbClr>
              </a:solidFill>
            </a:endParaRPr>
          </a:p>
        </p:txBody>
      </p:sp>
      <p:sp>
        <p:nvSpPr>
          <p:cNvPr id="7" name="Slide Number Placeholder 6"/>
          <p:cNvSpPr>
            <a:spLocks noGrp="1"/>
          </p:cNvSpPr>
          <p:nvPr>
            <p:ph type="sldNum" sz="quarter" idx="12"/>
          </p:nvPr>
        </p:nvSpPr>
        <p:spPr/>
        <p:txBody>
          <a:body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396695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163D4-4E36-9E4B-B550-45DF10BDA28F}"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E9CF2-C857-4041-8183-5CBC4420A1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98752"/>
            <a:ext cx="11157155" cy="1020447"/>
          </a:xfrm>
        </p:spPr>
        <p:txBody>
          <a:bodyPr/>
          <a:lstStyle/>
          <a:p>
            <a:r>
              <a:rPr lang="en-US"/>
              <a:t>Click to edit Master title style</a:t>
            </a:r>
          </a:p>
        </p:txBody>
      </p:sp>
      <p:sp>
        <p:nvSpPr>
          <p:cNvPr id="3" name="Content Placeholder 2"/>
          <p:cNvSpPr>
            <a:spLocks noGrp="1"/>
          </p:cNvSpPr>
          <p:nvPr>
            <p:ph sz="half" idx="1"/>
          </p:nvPr>
        </p:nvSpPr>
        <p:spPr>
          <a:xfrm>
            <a:off x="464573" y="1533832"/>
            <a:ext cx="5555227" cy="429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33832"/>
            <a:ext cx="5449528" cy="429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83328"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287940"/>
            <a:ext cx="10577053" cy="754280"/>
          </a:xfrm>
        </p:spPr>
        <p:txBody>
          <a:bodyPr/>
          <a:lstStyle/>
          <a:p>
            <a:r>
              <a:rPr lang="en-US"/>
              <a:t>Click to edit Master title style</a:t>
            </a:r>
          </a:p>
        </p:txBody>
      </p:sp>
      <p:sp>
        <p:nvSpPr>
          <p:cNvPr id="3" name="Text Placeholder 2"/>
          <p:cNvSpPr>
            <a:spLocks noGrp="1"/>
          </p:cNvSpPr>
          <p:nvPr>
            <p:ph type="body" idx="1"/>
          </p:nvPr>
        </p:nvSpPr>
        <p:spPr>
          <a:xfrm>
            <a:off x="464574" y="1396232"/>
            <a:ext cx="5764840"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4574" y="1917290"/>
            <a:ext cx="5764840" cy="4041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76998" y="1396232"/>
            <a:ext cx="5400369" cy="521058"/>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6998" y="1917290"/>
            <a:ext cx="5400369" cy="40410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163D4-4E36-9E4B-B550-45DF10BDA28F}"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34167"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258530"/>
            <a:ext cx="4307453" cy="1012723"/>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9" y="1268362"/>
            <a:ext cx="6438540" cy="46604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574" y="2346810"/>
            <a:ext cx="4307452" cy="35516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212826"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73" y="1435509"/>
            <a:ext cx="3932237" cy="1152115"/>
          </a:xfrm>
        </p:spPr>
        <p:txBody>
          <a:bodyPr anchor="t"/>
          <a:lstStyle>
            <a:lvl1pPr>
              <a:defRPr sz="3200"/>
            </a:lvl1pPr>
          </a:lstStyle>
          <a:p>
            <a:r>
              <a:rPr lang="en-US"/>
              <a:t>Click to edit Master title style</a:t>
            </a:r>
          </a:p>
        </p:txBody>
      </p:sp>
      <p:sp>
        <p:nvSpPr>
          <p:cNvPr id="3" name="Picture Placeholder 2"/>
          <p:cNvSpPr>
            <a:spLocks noGrp="1"/>
          </p:cNvSpPr>
          <p:nvPr>
            <p:ph type="pic" idx="1"/>
          </p:nvPr>
        </p:nvSpPr>
        <p:spPr>
          <a:xfrm>
            <a:off x="5102942" y="1435509"/>
            <a:ext cx="6714562" cy="43753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64573" y="2587625"/>
            <a:ext cx="3932237" cy="25841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163D4-4E36-9E4B-B550-45DF10BDA28F}"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73495" y="6626942"/>
            <a:ext cx="2743200" cy="232185"/>
          </a:xfrm>
        </p:spPr>
        <p:txBody>
          <a:bodyPr/>
          <a:lstStyle/>
          <a:p>
            <a:fld id="{4FDE9CF2-C857-4041-8183-5CBC4420A1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573" y="1427785"/>
            <a:ext cx="11157155"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4573" y="2536723"/>
            <a:ext cx="11157155" cy="21925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900">
                <a:solidFill>
                  <a:schemeClr val="bg1"/>
                </a:solidFill>
              </a:defRPr>
            </a:lvl1pPr>
          </a:lstStyle>
          <a:p>
            <a:fld id="{2F3163D4-4E36-9E4B-B550-45DF10BDA28F}" type="datetimeFigureOut">
              <a:rPr lang="en-US" smtClean="0"/>
              <a:pPr/>
              <a:t>5/2/2024</a:t>
            </a:fld>
            <a:endParaRPr lang="en-US"/>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900">
                <a:solidFill>
                  <a:schemeClr val="bg1"/>
                </a:solidFill>
              </a:defRPr>
            </a:lvl1pPr>
          </a:lstStyle>
          <a:p>
            <a:fld id="{4FDE9CF2-C857-4041-8183-5CBC4420A123}" type="slidenum">
              <a:rPr lang="en-US" smtClean="0"/>
              <a:pPr/>
              <a:t>‹#›</a:t>
            </a:fld>
            <a:endParaRPr lang="en-US"/>
          </a:p>
        </p:txBody>
      </p:sp>
    </p:spTree>
    <p:extLst>
      <p:ext uri="{BB962C8B-B14F-4D97-AF65-F5344CB8AC3E}">
        <p14:creationId xmlns:p14="http://schemas.microsoft.com/office/powerpoint/2010/main" val="9304431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674" r:id="rId6"/>
    <p:sldLayoutId id="2147483675" r:id="rId7"/>
    <p:sldLayoutId id="2147483678" r:id="rId8"/>
    <p:sldLayoutId id="214748367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394" y="1103320"/>
            <a:ext cx="10648334"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3394" y="2212258"/>
            <a:ext cx="10648334" cy="3195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5/2/2024</a:t>
            </a:fld>
            <a:endParaRPr lang="en-US"/>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a:p>
        </p:txBody>
      </p:sp>
    </p:spTree>
    <p:extLst>
      <p:ext uri="{BB962C8B-B14F-4D97-AF65-F5344CB8AC3E}">
        <p14:creationId xmlns:p14="http://schemas.microsoft.com/office/powerpoint/2010/main" val="21296218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6" r:id="rId4"/>
    <p:sldLayoutId id="2147483687" r:id="rId5"/>
    <p:sldLayoutId id="2147483684" r:id="rId6"/>
    <p:sldLayoutId id="2147483685" r:id="rId7"/>
    <p:sldLayoutId id="2147483688" r:id="rId8"/>
    <p:sldLayoutId id="214748368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5/2/2024</a:t>
            </a:fld>
            <a:endParaRPr lang="en-US"/>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a:p>
        </p:txBody>
      </p:sp>
    </p:spTree>
    <p:extLst>
      <p:ext uri="{BB962C8B-B14F-4D97-AF65-F5344CB8AC3E}">
        <p14:creationId xmlns:p14="http://schemas.microsoft.com/office/powerpoint/2010/main" val="4446060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 id="2147483697" r:id="rId5"/>
    <p:sldLayoutId id="2147483694" r:id="rId6"/>
    <p:sldLayoutId id="2147483695" r:id="rId7"/>
    <p:sldLayoutId id="2147483698" r:id="rId8"/>
    <p:sldLayoutId id="214748369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573" y="1535940"/>
            <a:ext cx="8915401" cy="10204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64573" y="2757948"/>
            <a:ext cx="11157155" cy="3667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t>5/2/2024</a:t>
            </a:fld>
            <a:endParaRPr lang="en-US"/>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t>‹#›</a:t>
            </a:fld>
            <a:endParaRPr lang="en-US"/>
          </a:p>
        </p:txBody>
      </p:sp>
    </p:spTree>
    <p:extLst>
      <p:ext uri="{BB962C8B-B14F-4D97-AF65-F5344CB8AC3E}">
        <p14:creationId xmlns:p14="http://schemas.microsoft.com/office/powerpoint/2010/main" val="13982744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6" r:id="rId3"/>
    <p:sldLayoutId id="2147483707" r:id="rId4"/>
    <p:sldLayoutId id="2147483703" r:id="rId5"/>
    <p:sldLayoutId id="2147483704" r:id="rId6"/>
    <p:sldLayoutId id="2147483705" r:id="rId7"/>
    <p:sldLayoutId id="2147483708" r:id="rId8"/>
    <p:sldLayoutId id="214748370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4846" y="1122985"/>
            <a:ext cx="10213258" cy="10204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34846" y="2231923"/>
            <a:ext cx="10213258" cy="3539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4573" y="6626942"/>
            <a:ext cx="2743200" cy="232185"/>
          </a:xfrm>
          <a:prstGeom prst="rect">
            <a:avLst/>
          </a:prstGeom>
        </p:spPr>
        <p:txBody>
          <a:bodyPr vert="horz" lIns="91440" tIns="45720" rIns="91440" bIns="45720" rtlCol="0" anchor="ctr"/>
          <a:lstStyle>
            <a:lvl1pPr algn="l">
              <a:defRPr sz="1200">
                <a:solidFill>
                  <a:schemeClr val="tx1">
                    <a:tint val="75000"/>
                  </a:schemeClr>
                </a:solidFill>
              </a:defRPr>
            </a:lvl1pPr>
          </a:lstStyle>
          <a:p>
            <a:fld id="{2F3163D4-4E36-9E4B-B550-45DF10BDA28F}" type="datetimeFigureOut">
              <a:rPr lang="en-US" smtClean="0">
                <a:solidFill>
                  <a:srgbClr val="004877">
                    <a:tint val="75000"/>
                  </a:srgbClr>
                </a:solidFill>
              </a:rPr>
              <a:pPr/>
              <a:t>5/2/2024</a:t>
            </a:fld>
            <a:endParaRPr lang="en-US">
              <a:solidFill>
                <a:srgbClr val="004877">
                  <a:tint val="75000"/>
                </a:srgbClr>
              </a:solidFill>
            </a:endParaRPr>
          </a:p>
        </p:txBody>
      </p:sp>
      <p:sp>
        <p:nvSpPr>
          <p:cNvPr id="5" name="Footer Placeholder 4"/>
          <p:cNvSpPr>
            <a:spLocks noGrp="1"/>
          </p:cNvSpPr>
          <p:nvPr>
            <p:ph type="ftr" sz="quarter" idx="3"/>
          </p:nvPr>
        </p:nvSpPr>
        <p:spPr>
          <a:xfrm>
            <a:off x="4038600" y="6626942"/>
            <a:ext cx="4114800" cy="2321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4877">
                  <a:tint val="75000"/>
                </a:srgbClr>
              </a:solidFill>
            </a:endParaRPr>
          </a:p>
        </p:txBody>
      </p:sp>
      <p:sp>
        <p:nvSpPr>
          <p:cNvPr id="6" name="Slide Number Placeholder 5"/>
          <p:cNvSpPr>
            <a:spLocks noGrp="1"/>
          </p:cNvSpPr>
          <p:nvPr>
            <p:ph type="sldNum" sz="quarter" idx="4"/>
          </p:nvPr>
        </p:nvSpPr>
        <p:spPr>
          <a:xfrm>
            <a:off x="8878528" y="6626942"/>
            <a:ext cx="2743200" cy="23218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9CF2-C857-4041-8183-5CBC4420A123}" type="slidenum">
              <a:rPr lang="en-US" smtClean="0">
                <a:solidFill>
                  <a:srgbClr val="004877">
                    <a:tint val="75000"/>
                  </a:srgbClr>
                </a:solidFill>
              </a:rPr>
              <a:pPr/>
              <a:t>‹#›</a:t>
            </a:fld>
            <a:endParaRPr lang="en-US">
              <a:solidFill>
                <a:srgbClr val="004877">
                  <a:tint val="75000"/>
                </a:srgbClr>
              </a:solidFill>
            </a:endParaRPr>
          </a:p>
        </p:txBody>
      </p:sp>
    </p:spTree>
    <p:extLst>
      <p:ext uri="{BB962C8B-B14F-4D97-AF65-F5344CB8AC3E}">
        <p14:creationId xmlns:p14="http://schemas.microsoft.com/office/powerpoint/2010/main" val="17849330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6053-D67B-46B7-8DF4-164856BD0C71}"/>
              </a:ext>
            </a:extLst>
          </p:cNvPr>
          <p:cNvSpPr>
            <a:spLocks noGrp="1"/>
          </p:cNvSpPr>
          <p:nvPr>
            <p:ph type="title"/>
          </p:nvPr>
        </p:nvSpPr>
        <p:spPr>
          <a:xfrm>
            <a:off x="846944" y="2663386"/>
            <a:ext cx="2563320" cy="1020447"/>
          </a:xfrm>
        </p:spPr>
        <p:txBody>
          <a:bodyPr>
            <a:normAutofit fontScale="90000"/>
          </a:bodyPr>
          <a:lstStyle/>
          <a:p>
            <a:r>
              <a:rPr lang="en-GB" dirty="0"/>
              <a:t>Lambeth Country Show 2022</a:t>
            </a:r>
          </a:p>
        </p:txBody>
      </p:sp>
      <p:pic>
        <p:nvPicPr>
          <p:cNvPr id="6" name="Content Placeholder 5">
            <a:extLst>
              <a:ext uri="{FF2B5EF4-FFF2-40B4-BE49-F238E27FC236}">
                <a16:creationId xmlns:a16="http://schemas.microsoft.com/office/drawing/2014/main" id="{F23A2279-D588-46DA-90D8-341FF6700391}"/>
              </a:ext>
            </a:extLst>
          </p:cNvPr>
          <p:cNvPicPr>
            <a:picLocks noGrp="1" noChangeAspect="1"/>
          </p:cNvPicPr>
          <p:nvPr>
            <p:ph idx="1"/>
          </p:nvPr>
        </p:nvPicPr>
        <p:blipFill>
          <a:blip r:embed="rId3"/>
          <a:stretch>
            <a:fillRect/>
          </a:stretch>
        </p:blipFill>
        <p:spPr>
          <a:xfrm>
            <a:off x="4512039" y="745212"/>
            <a:ext cx="6464356" cy="4850207"/>
          </a:xfrm>
          <a:prstGeom prst="rect">
            <a:avLst/>
          </a:prstGeom>
        </p:spPr>
      </p:pic>
    </p:spTree>
    <p:extLst>
      <p:ext uri="{BB962C8B-B14F-4D97-AF65-F5344CB8AC3E}">
        <p14:creationId xmlns:p14="http://schemas.microsoft.com/office/powerpoint/2010/main" val="29539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7A29-9A49-46DA-A8F9-282271B95B89}"/>
              </a:ext>
            </a:extLst>
          </p:cNvPr>
          <p:cNvSpPr>
            <a:spLocks noGrp="1"/>
          </p:cNvSpPr>
          <p:nvPr>
            <p:ph type="title"/>
          </p:nvPr>
        </p:nvSpPr>
        <p:spPr>
          <a:xfrm>
            <a:off x="1274066" y="3543964"/>
            <a:ext cx="3372885" cy="1020447"/>
          </a:xfrm>
        </p:spPr>
        <p:txBody>
          <a:bodyPr/>
          <a:lstStyle/>
          <a:p>
            <a:endParaRPr lang="en-GB" dirty="0"/>
          </a:p>
        </p:txBody>
      </p:sp>
      <p:pic>
        <p:nvPicPr>
          <p:cNvPr id="4" name="Content Placeholder 3">
            <a:extLst>
              <a:ext uri="{FF2B5EF4-FFF2-40B4-BE49-F238E27FC236}">
                <a16:creationId xmlns:a16="http://schemas.microsoft.com/office/drawing/2014/main" id="{847150AF-D92C-4F19-93AC-487BAC02F7C4}"/>
              </a:ext>
            </a:extLst>
          </p:cNvPr>
          <p:cNvPicPr>
            <a:picLocks noGrp="1" noChangeAspect="1"/>
          </p:cNvPicPr>
          <p:nvPr>
            <p:ph idx="1"/>
          </p:nvPr>
        </p:nvPicPr>
        <p:blipFill>
          <a:blip r:embed="rId3"/>
          <a:stretch>
            <a:fillRect/>
          </a:stretch>
        </p:blipFill>
        <p:spPr>
          <a:xfrm>
            <a:off x="6005180" y="1226851"/>
            <a:ext cx="5148566" cy="3559573"/>
          </a:xfrm>
          <a:prstGeom prst="rect">
            <a:avLst/>
          </a:prstGeom>
        </p:spPr>
      </p:pic>
      <p:pic>
        <p:nvPicPr>
          <p:cNvPr id="6" name="Picture 5">
            <a:extLst>
              <a:ext uri="{FF2B5EF4-FFF2-40B4-BE49-F238E27FC236}">
                <a16:creationId xmlns:a16="http://schemas.microsoft.com/office/drawing/2014/main" id="{8F7E1F7D-F4C0-4E5E-A89C-872DD77195DA}"/>
              </a:ext>
            </a:extLst>
          </p:cNvPr>
          <p:cNvPicPr>
            <a:picLocks noChangeAspect="1"/>
          </p:cNvPicPr>
          <p:nvPr/>
        </p:nvPicPr>
        <p:blipFill>
          <a:blip r:embed="rId4"/>
          <a:stretch>
            <a:fillRect/>
          </a:stretch>
        </p:blipFill>
        <p:spPr>
          <a:xfrm>
            <a:off x="964980" y="1706688"/>
            <a:ext cx="4731114" cy="3936287"/>
          </a:xfrm>
          <a:prstGeom prst="rect">
            <a:avLst/>
          </a:prstGeom>
        </p:spPr>
      </p:pic>
    </p:spTree>
    <p:extLst>
      <p:ext uri="{BB962C8B-B14F-4D97-AF65-F5344CB8AC3E}">
        <p14:creationId xmlns:p14="http://schemas.microsoft.com/office/powerpoint/2010/main" val="405748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BEBA8-A794-48CA-9597-1EE20EA830CA}"/>
              </a:ext>
            </a:extLst>
          </p:cNvPr>
          <p:cNvSpPr>
            <a:spLocks noGrp="1"/>
          </p:cNvSpPr>
          <p:nvPr>
            <p:ph type="title"/>
          </p:nvPr>
        </p:nvSpPr>
        <p:spPr/>
        <p:txBody>
          <a:bodyPr>
            <a:normAutofit fontScale="90000"/>
          </a:bodyPr>
          <a:lstStyle/>
          <a:p>
            <a:pPr>
              <a:lnSpc>
                <a:spcPct val="115000"/>
              </a:lnSpc>
              <a:spcAft>
                <a:spcPts val="1000"/>
              </a:spcAft>
            </a:pP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5B7FB432-55D0-4D78-AC4E-CF5AC6325679}"/>
              </a:ext>
            </a:extLst>
          </p:cNvPr>
          <p:cNvSpPr txBox="1"/>
          <p:nvPr/>
        </p:nvSpPr>
        <p:spPr>
          <a:xfrm>
            <a:off x="6734854" y="573780"/>
            <a:ext cx="4889252" cy="5293757"/>
          </a:xfrm>
          <a:prstGeom prst="rect">
            <a:avLst/>
          </a:prstGeom>
          <a:noFill/>
        </p:spPr>
        <p:txBody>
          <a:bodyPr wrap="square">
            <a:spAutoFit/>
          </a:bodyPr>
          <a:lstStyle/>
          <a:p>
            <a:r>
              <a:rPr lang="en-GB" sz="2600" dirty="0">
                <a:latin typeface="+mj-lt"/>
              </a:rPr>
              <a:t>Over 50 volunteers from across LT partners</a:t>
            </a:r>
          </a:p>
          <a:p>
            <a:endParaRPr lang="en-GB" sz="2600" dirty="0">
              <a:latin typeface="+mj-lt"/>
            </a:endParaRPr>
          </a:p>
          <a:p>
            <a:r>
              <a:rPr lang="en-GB" sz="2600" dirty="0">
                <a:latin typeface="+mj-lt"/>
              </a:rPr>
              <a:t>‘What matters to you?’ postcards – 274 completed</a:t>
            </a:r>
          </a:p>
          <a:p>
            <a:endParaRPr lang="en-GB" sz="2600" dirty="0">
              <a:latin typeface="+mj-lt"/>
            </a:endParaRPr>
          </a:p>
          <a:p>
            <a:r>
              <a:rPr lang="en-GB" sz="2600" dirty="0">
                <a:latin typeface="+mj-lt"/>
              </a:rPr>
              <a:t>Healthwatch, blood pressure checks, health advice, mental health outreach, smoking</a:t>
            </a:r>
          </a:p>
          <a:p>
            <a:endParaRPr lang="en-GB" sz="2600" dirty="0">
              <a:latin typeface="+mj-lt"/>
            </a:endParaRPr>
          </a:p>
          <a:p>
            <a:r>
              <a:rPr lang="en-GB" sz="2600" dirty="0">
                <a:latin typeface="+mj-lt"/>
              </a:rPr>
              <a:t>100s of cookbooks for Black communities and information bags</a:t>
            </a:r>
          </a:p>
        </p:txBody>
      </p:sp>
      <p:pic>
        <p:nvPicPr>
          <p:cNvPr id="18" name="Content Placeholder 17">
            <a:extLst>
              <a:ext uri="{FF2B5EF4-FFF2-40B4-BE49-F238E27FC236}">
                <a16:creationId xmlns:a16="http://schemas.microsoft.com/office/drawing/2014/main" id="{9253833F-6FC5-4F29-82A6-9B8C63612E20}"/>
              </a:ext>
            </a:extLst>
          </p:cNvPr>
          <p:cNvPicPr>
            <a:picLocks noGrp="1" noChangeAspect="1"/>
          </p:cNvPicPr>
          <p:nvPr>
            <p:ph idx="1"/>
          </p:nvPr>
        </p:nvPicPr>
        <p:blipFill>
          <a:blip r:embed="rId2"/>
          <a:stretch>
            <a:fillRect/>
          </a:stretch>
        </p:blipFill>
        <p:spPr>
          <a:xfrm>
            <a:off x="658844" y="1368699"/>
            <a:ext cx="5565097" cy="4047344"/>
          </a:xfrm>
          <a:prstGeom prst="rect">
            <a:avLst/>
          </a:prstGeom>
        </p:spPr>
      </p:pic>
    </p:spTree>
    <p:extLst>
      <p:ext uri="{BB962C8B-B14F-4D97-AF65-F5344CB8AC3E}">
        <p14:creationId xmlns:p14="http://schemas.microsoft.com/office/powerpoint/2010/main" val="91205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158DA-8DFE-42BF-AFC2-D824BE0E2438}"/>
              </a:ext>
            </a:extLst>
          </p:cNvPr>
          <p:cNvPicPr>
            <a:picLocks noChangeAspect="1"/>
          </p:cNvPicPr>
          <p:nvPr/>
        </p:nvPicPr>
        <p:blipFill>
          <a:blip r:embed="rId2"/>
          <a:stretch>
            <a:fillRect/>
          </a:stretch>
        </p:blipFill>
        <p:spPr>
          <a:xfrm>
            <a:off x="6785113" y="346420"/>
            <a:ext cx="4467225" cy="5953125"/>
          </a:xfrm>
          <a:prstGeom prst="rect">
            <a:avLst/>
          </a:prstGeom>
        </p:spPr>
      </p:pic>
      <p:pic>
        <p:nvPicPr>
          <p:cNvPr id="3" name="Picture 2">
            <a:extLst>
              <a:ext uri="{FF2B5EF4-FFF2-40B4-BE49-F238E27FC236}">
                <a16:creationId xmlns:a16="http://schemas.microsoft.com/office/drawing/2014/main" id="{3A674B00-D55C-4B57-A023-AC4B3F5F6ACB}"/>
              </a:ext>
            </a:extLst>
          </p:cNvPr>
          <p:cNvPicPr>
            <a:picLocks noChangeAspect="1"/>
          </p:cNvPicPr>
          <p:nvPr/>
        </p:nvPicPr>
        <p:blipFill>
          <a:blip r:embed="rId3"/>
          <a:stretch>
            <a:fillRect/>
          </a:stretch>
        </p:blipFill>
        <p:spPr>
          <a:xfrm>
            <a:off x="3113018" y="1102205"/>
            <a:ext cx="3494333" cy="4653590"/>
          </a:xfrm>
          <a:prstGeom prst="rect">
            <a:avLst/>
          </a:prstGeom>
        </p:spPr>
      </p:pic>
      <p:pic>
        <p:nvPicPr>
          <p:cNvPr id="4" name="Picture 3">
            <a:extLst>
              <a:ext uri="{FF2B5EF4-FFF2-40B4-BE49-F238E27FC236}">
                <a16:creationId xmlns:a16="http://schemas.microsoft.com/office/drawing/2014/main" id="{C5780A8D-1919-419E-BDA1-8E3D82615393}"/>
              </a:ext>
            </a:extLst>
          </p:cNvPr>
          <p:cNvPicPr>
            <a:picLocks noChangeAspect="1"/>
          </p:cNvPicPr>
          <p:nvPr/>
        </p:nvPicPr>
        <p:blipFill>
          <a:blip r:embed="rId4"/>
          <a:stretch>
            <a:fillRect/>
          </a:stretch>
        </p:blipFill>
        <p:spPr>
          <a:xfrm>
            <a:off x="647344" y="1729408"/>
            <a:ext cx="2287912" cy="3399183"/>
          </a:xfrm>
          <a:prstGeom prst="rect">
            <a:avLst/>
          </a:prstGeom>
        </p:spPr>
      </p:pic>
    </p:spTree>
    <p:extLst>
      <p:ext uri="{BB962C8B-B14F-4D97-AF65-F5344CB8AC3E}">
        <p14:creationId xmlns:p14="http://schemas.microsoft.com/office/powerpoint/2010/main" val="70813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F11FC-330C-4DF4-A533-943DCD42AB6F}"/>
              </a:ext>
            </a:extLst>
          </p:cNvPr>
          <p:cNvSpPr txBox="1"/>
          <p:nvPr/>
        </p:nvSpPr>
        <p:spPr>
          <a:xfrm>
            <a:off x="969108" y="1086307"/>
            <a:ext cx="10105292" cy="4525919"/>
          </a:xfrm>
          <a:prstGeom prst="rect">
            <a:avLst/>
          </a:prstGeom>
          <a:noFill/>
        </p:spPr>
        <p:txBody>
          <a:bodyPr wrap="square">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a:t>
            </a:r>
            <a:r>
              <a:rPr lang="en-GB" sz="1500" dirty="0">
                <a:effectLst/>
                <a:latin typeface="Calibri" panose="020F0502020204030204" pitchFamily="34" charset="0"/>
                <a:ea typeface="Calibri" panose="020F0502020204030204" pitchFamily="34" charset="0"/>
                <a:cs typeface="Times New Roman" panose="02020603050405020304" pitchFamily="18" charset="0"/>
              </a:rPr>
              <a:t>taff and Board members from across the Lambeth Together partnership were at the Lambeth Country Show in July 2022.  </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Activities focused on encouraging residents to get their blood pressure checked, as being aware of and in control of your blood pressure is one of the key ways we can prevent stroke, heart attacks, kidney disease and other life-threatening or life-limiting health events. </a:t>
            </a:r>
            <a:r>
              <a:rPr lang="en-GB" sz="1500" dirty="0">
                <a:effectLst/>
                <a:latin typeface="Calibri" panose="020F0502020204030204" pitchFamily="34" charset="0"/>
                <a:ea typeface="Calibri" panose="020F0502020204030204" pitchFamily="34" charset="0"/>
                <a:cs typeface="Times New Roman" panose="02020603050405020304" pitchFamily="18" charset="0"/>
              </a:rPr>
              <a:t>Despite high temperatures, the team carried out over 300 blood pressure checks. 46 people were advised to contact their GP due to high blood pressure readings, and were given the appropriate advice and literature.</a:t>
            </a:r>
          </a:p>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Also available was stop smoking support, advice on services available in community pharmacies, mental health support and advice on eye health. Lambeth </a:t>
            </a:r>
            <a:r>
              <a:rPr lang="en-GB" sz="1500" dirty="0" err="1">
                <a:effectLst/>
                <a:latin typeface="Calibri" panose="020F0502020204030204" pitchFamily="34" charset="0"/>
                <a:ea typeface="Calibri" panose="020F0502020204030204" pitchFamily="34" charset="0"/>
                <a:cs typeface="Times New Roman" panose="02020603050405020304" pitchFamily="18" charset="0"/>
              </a:rPr>
              <a:t>Together’s</a:t>
            </a:r>
            <a:r>
              <a:rPr lang="en-GB" sz="1500" dirty="0">
                <a:effectLst/>
                <a:latin typeface="Calibri" panose="020F0502020204030204" pitchFamily="34" charset="0"/>
                <a:ea typeface="Calibri" panose="020F0502020204030204" pitchFamily="34" charset="0"/>
                <a:cs typeface="Times New Roman" panose="02020603050405020304" pitchFamily="18" charset="0"/>
              </a:rPr>
              <a:t> Health and Wellbeing Bus team provided information on wider local health and care support and services to residents.  Lambeth Healthwatch was also represented.  </a:t>
            </a:r>
          </a:p>
          <a:p>
            <a:pPr>
              <a:lnSpc>
                <a:spcPct val="107000"/>
              </a:lnSpc>
              <a:spcAft>
                <a:spcPts val="80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273 residents filled in postcards to tell us what mattered to them about their health and care and how this could be addressed.  Key issues raised related to difficulties accessing services, particularly GPs and A&amp;E; mental health services; and the need for readily accessible information on health and care services and support.   </a:t>
            </a:r>
          </a:p>
          <a:p>
            <a:pPr>
              <a:lnSpc>
                <a:spcPct val="107000"/>
              </a:lnSpc>
              <a:spcAft>
                <a:spcPts val="800"/>
              </a:spcAft>
            </a:pPr>
            <a:r>
              <a:rPr lang="en-GB" sz="1500" dirty="0">
                <a:latin typeface="Calibri" panose="020F0502020204030204" pitchFamily="34" charset="0"/>
                <a:ea typeface="Calibri" panose="020F0502020204030204" pitchFamily="34" charset="0"/>
                <a:cs typeface="Times New Roman" panose="02020603050405020304" pitchFamily="18" charset="0"/>
              </a:rPr>
              <a:t>Overwhelmingly, people responded that what most </a:t>
            </a:r>
            <a:r>
              <a:rPr lang="en-GB" sz="1500">
                <a:latin typeface="Calibri" panose="020F0502020204030204" pitchFamily="34" charset="0"/>
                <a:ea typeface="Calibri" panose="020F0502020204030204" pitchFamily="34" charset="0"/>
                <a:cs typeface="Times New Roman" panose="02020603050405020304" pitchFamily="18" charset="0"/>
              </a:rPr>
              <a:t>mattered to </a:t>
            </a:r>
            <a:r>
              <a:rPr lang="en-GB" sz="1500" dirty="0">
                <a:latin typeface="Calibri" panose="020F0502020204030204" pitchFamily="34" charset="0"/>
                <a:ea typeface="Calibri" panose="020F0502020204030204" pitchFamily="34" charset="0"/>
                <a:cs typeface="Times New Roman" panose="02020603050405020304" pitchFamily="18" charset="0"/>
              </a:rPr>
              <a:t>them was </a:t>
            </a:r>
            <a:r>
              <a:rPr lang="en-GB" sz="1500" dirty="0">
                <a:effectLst/>
                <a:latin typeface="Calibri" panose="020F0502020204030204" pitchFamily="34" charset="0"/>
                <a:ea typeface="Calibri" panose="020F0502020204030204" pitchFamily="34" charset="0"/>
                <a:cs typeface="Times New Roman" panose="02020603050405020304" pitchFamily="18" charset="0"/>
              </a:rPr>
              <a:t>general good health: people want to be and feel fit and well. Suggestions received included building stronger links between health and environment, more information at community events, and having healthcare sessions in libraries. The data will inform Lambeth </a:t>
            </a:r>
            <a:r>
              <a:rPr lang="en-GB" sz="1500" dirty="0" err="1">
                <a:effectLst/>
                <a:latin typeface="Calibri" panose="020F0502020204030204" pitchFamily="34" charset="0"/>
                <a:ea typeface="Calibri" panose="020F0502020204030204" pitchFamily="34" charset="0"/>
                <a:cs typeface="Times New Roman" panose="02020603050405020304" pitchFamily="18" charset="0"/>
              </a:rPr>
              <a:t>Together’s</a:t>
            </a:r>
            <a:r>
              <a:rPr lang="en-GB" sz="1500" dirty="0">
                <a:effectLst/>
                <a:latin typeface="Calibri" panose="020F0502020204030204" pitchFamily="34" charset="0"/>
                <a:ea typeface="Calibri" panose="020F0502020204030204" pitchFamily="34" charset="0"/>
                <a:cs typeface="Times New Roman" panose="02020603050405020304" pitchFamily="18" charset="0"/>
              </a:rPr>
              <a:t>  Health and Care Plan and the borough’s Health and Wellbeing Strategy. Suggestions and feedback about specific services areas has been shared with the relevant Lambeth Together teams.   </a:t>
            </a:r>
          </a:p>
        </p:txBody>
      </p:sp>
    </p:spTree>
    <p:extLst>
      <p:ext uri="{BB962C8B-B14F-4D97-AF65-F5344CB8AC3E}">
        <p14:creationId xmlns:p14="http://schemas.microsoft.com/office/powerpoint/2010/main" val="4125962454"/>
      </p:ext>
    </p:extLst>
  </p:cSld>
  <p:clrMapOvr>
    <a:masterClrMapping/>
  </p:clrMapOvr>
</p:sld>
</file>

<file path=ppt/theme/theme1.xml><?xml version="1.0" encoding="utf-8"?>
<a:theme xmlns:a="http://schemas.openxmlformats.org/drawingml/2006/main" name="1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2.xml><?xml version="1.0" encoding="utf-8"?>
<a:theme xmlns:a="http://schemas.openxmlformats.org/drawingml/2006/main" name="2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3.xml><?xml version="1.0" encoding="utf-8"?>
<a:theme xmlns:a="http://schemas.openxmlformats.org/drawingml/2006/main" name="3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4.xml><?xml version="1.0" encoding="utf-8"?>
<a:theme xmlns:a="http://schemas.openxmlformats.org/drawingml/2006/main" name="4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5.xml><?xml version="1.0" encoding="utf-8"?>
<a:theme xmlns:a="http://schemas.openxmlformats.org/drawingml/2006/main" name="5_Lambeth_together">
  <a:themeElements>
    <a:clrScheme name="LambethTogether">
      <a:dk1>
        <a:srgbClr val="004877"/>
      </a:dk1>
      <a:lt1>
        <a:srgbClr val="FFFFFF"/>
      </a:lt1>
      <a:dk2>
        <a:srgbClr val="000000"/>
      </a:dk2>
      <a:lt2>
        <a:srgbClr val="E94179"/>
      </a:lt2>
      <a:accent1>
        <a:srgbClr val="0FA59B"/>
      </a:accent1>
      <a:accent2>
        <a:srgbClr val="DC79AF"/>
      </a:accent2>
      <a:accent3>
        <a:srgbClr val="3C4797"/>
      </a:accent3>
      <a:accent4>
        <a:srgbClr val="FBB911"/>
      </a:accent4>
      <a:accent5>
        <a:srgbClr val="0073A3"/>
      </a:accent5>
      <a:accent6>
        <a:srgbClr val="EE7323"/>
      </a:accent6>
      <a:hlink>
        <a:srgbClr val="4CC0DD"/>
      </a:hlink>
      <a:folHlink>
        <a:srgbClr val="E94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mbeth_together" id="{C5DD8685-010E-CA42-919C-EAF37C663147}" vid="{BE58C8A8-FEFA-1549-AC6B-4F0FCA63951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51d9ff-4add-4aa1-9b17-caa76852397e">
      <Terms xmlns="http://schemas.microsoft.com/office/infopath/2007/PartnerControls"/>
    </lcf76f155ced4ddcb4097134ff3c332f>
    <TaxCatchAll xmlns="3762e1dc-9bcc-4a22-91e6-a5cb4b0948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10F98AB26C3F4AB2A22C1DFD30EA22" ma:contentTypeVersion="18" ma:contentTypeDescription="Create a new document." ma:contentTypeScope="" ma:versionID="75ef76f3f3f031acac0470071f342da9">
  <xsd:schema xmlns:xsd="http://www.w3.org/2001/XMLSchema" xmlns:xs="http://www.w3.org/2001/XMLSchema" xmlns:p="http://schemas.microsoft.com/office/2006/metadata/properties" xmlns:ns2="7151d9ff-4add-4aa1-9b17-caa76852397e" xmlns:ns3="7bad7c87-06fc-4726-bfa2-929b12ffb2ad" xmlns:ns4="3762e1dc-9bcc-4a22-91e6-a5cb4b094858" targetNamespace="http://schemas.microsoft.com/office/2006/metadata/properties" ma:root="true" ma:fieldsID="8c1d089b1a85622e6555af45079764fa" ns2:_="" ns3:_="" ns4:_="">
    <xsd:import namespace="7151d9ff-4add-4aa1-9b17-caa76852397e"/>
    <xsd:import namespace="7bad7c87-06fc-4726-bfa2-929b12ffb2ad"/>
    <xsd:import namespace="3762e1dc-9bcc-4a22-91e6-a5cb4b0948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1d9ff-4add-4aa1-9b17-caa768523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3f23c5-8d61-4350-8abb-3478464986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ad7c87-06fc-4726-bfa2-929b12ffb2a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2e1dc-9bcc-4a22-91e6-a5cb4b0948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777752c-081b-4374-868b-e3f54405bd4b}" ma:internalName="TaxCatchAll" ma:showField="CatchAllData" ma:web="7bad7c87-06fc-4726-bfa2-929b12ffb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C52E76-CD94-484F-864D-D4EA2A6A0CBF}">
  <ds:schemaRefs>
    <ds:schemaRef ds:uri="http://schemas.microsoft.com/sharepoint/v3/contenttype/forms"/>
  </ds:schemaRefs>
</ds:datastoreItem>
</file>

<file path=customXml/itemProps2.xml><?xml version="1.0" encoding="utf-8"?>
<ds:datastoreItem xmlns:ds="http://schemas.openxmlformats.org/officeDocument/2006/customXml" ds:itemID="{33552869-8C5A-4453-AE6E-0B1B0805BE11}">
  <ds:schemaRefs>
    <ds:schemaRef ds:uri="http://purl.org/dc/terms/"/>
    <ds:schemaRef ds:uri="http://schemas.microsoft.com/office/2006/documentManagement/types"/>
    <ds:schemaRef ds:uri="7bad7c87-06fc-4726-bfa2-929b12ffb2ad"/>
    <ds:schemaRef ds:uri="http://purl.org/dc/elements/1.1/"/>
    <ds:schemaRef ds:uri="7151d9ff-4add-4aa1-9b17-caa76852397e"/>
    <ds:schemaRef ds:uri="3762e1dc-9bcc-4a22-91e6-a5cb4b094858"/>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6723654-C87A-44A0-A89C-BE21F6AF00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1d9ff-4add-4aa1-9b17-caa76852397e"/>
    <ds:schemaRef ds:uri="7bad7c87-06fc-4726-bfa2-929b12ffb2ad"/>
    <ds:schemaRef ds:uri="3762e1dc-9bcc-4a22-91e6-a5cb4b094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Lambeth_together</Template>
  <TotalTime>15856</TotalTime>
  <Words>346</Words>
  <Application>Microsoft Office PowerPoint</Application>
  <PresentationFormat>Widescreen</PresentationFormat>
  <Paragraphs>16</Paragraphs>
  <Slides>5</Slides>
  <Notes>2</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5</vt:i4>
      </vt:variant>
    </vt:vector>
  </HeadingPairs>
  <TitlesOfParts>
    <vt:vector size="12" baseType="lpstr">
      <vt:lpstr>Arial</vt:lpstr>
      <vt:lpstr>Calibri</vt:lpstr>
      <vt:lpstr>1_Lambeth_together</vt:lpstr>
      <vt:lpstr>2_Lambeth_together</vt:lpstr>
      <vt:lpstr>3_Lambeth_together</vt:lpstr>
      <vt:lpstr>4_Lambeth_together</vt:lpstr>
      <vt:lpstr>5_Lambeth_together</vt:lpstr>
      <vt:lpstr>Lambeth Country Show 2022</vt:lpstr>
      <vt:lpstr>PowerPoint Presentation</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Lake</dc:creator>
  <cp:lastModifiedBy>Catherine Flynn (NHS South East London ICB)</cp:lastModifiedBy>
  <cp:revision>4</cp:revision>
  <dcterms:created xsi:type="dcterms:W3CDTF">2019-07-02T09:04:22Z</dcterms:created>
  <dcterms:modified xsi:type="dcterms:W3CDTF">2024-05-02T12:26:36Z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0x010100E410F98AB26C3F4AB2A22C1DFD30EA22</vt:lpwstr>
  </property>
  <property fmtid="{D5CDD505-2E9C-101B-9397-08002B2CF9AE}" pid="3" name="MediaServiceImageTags">
    <vt:lpwstr/>
  </property>
</Properties>
</file>